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3"/>
    <p:sldMasterId id="2147483716" r:id="rId4"/>
  </p:sldMasterIdLst>
  <p:notesMasterIdLst>
    <p:notesMasterId r:id="rId17"/>
  </p:notesMasterIdLst>
  <p:sldIdLst>
    <p:sldId id="267" r:id="rId5"/>
    <p:sldId id="269" r:id="rId6"/>
    <p:sldId id="274" r:id="rId7"/>
    <p:sldId id="268" r:id="rId8"/>
    <p:sldId id="271" r:id="rId9"/>
    <p:sldId id="272" r:id="rId10"/>
    <p:sldId id="273" r:id="rId11"/>
    <p:sldId id="260" r:id="rId12"/>
    <p:sldId id="262" r:id="rId13"/>
    <p:sldId id="270" r:id="rId14"/>
    <p:sldId id="265" r:id="rId15"/>
    <p:sldId id="275"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4A6A"/>
    <a:srgbClr val="EEEEEE"/>
    <a:srgbClr val="232D4B"/>
    <a:srgbClr val="E57200"/>
    <a:srgbClr val="F2B1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545642-CEA7-443E-97A4-AE40DF89947D}" v="2" dt="2023-08-01T11:20:13.298"/>
  </p1510:revLst>
</p1510:revInfo>
</file>

<file path=ppt/tableStyles.xml><?xml version="1.0" encoding="utf-8"?>
<a:tblStyleLst xmlns:a="http://schemas.openxmlformats.org/drawingml/2006/main" def="{70FE5DFA-1523-4BFA-90F5-C6594FE34FDA}">
  <a:tblStyle styleId="{70FE5DFA-1523-4BFA-90F5-C6594FE34FD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632" autoAdjust="0"/>
  </p:normalViewPr>
  <p:slideViewPr>
    <p:cSldViewPr snapToGrid="0">
      <p:cViewPr varScale="1">
        <p:scale>
          <a:sx n="183" d="100"/>
          <a:sy n="183" d="100"/>
        </p:scale>
        <p:origin x="1160" y="10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1.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ustomXml" Target="../customXml/item3.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e, Annie (xaz4jq)" userId="S::xaz4jq@virginia.edu::c5259ee3-f1a3-421d-9f6e-ae8a9440fede" providerId="AD" clId="Web-{FD8EC94A-2C16-D141-A4D7-3A82F39EDE82}"/>
    <pc:docChg chg="modSld">
      <pc:chgData name="Xie, Annie (xaz4jq)" userId="S::xaz4jq@virginia.edu::c5259ee3-f1a3-421d-9f6e-ae8a9440fede" providerId="AD" clId="Web-{FD8EC94A-2C16-D141-A4D7-3A82F39EDE82}" dt="2023-06-30T12:42:32.394" v="849"/>
      <pc:docMkLst>
        <pc:docMk/>
      </pc:docMkLst>
      <pc:sldChg chg="addSp modSp modNotes">
        <pc:chgData name="Xie, Annie (xaz4jq)" userId="S::xaz4jq@virginia.edu::c5259ee3-f1a3-421d-9f6e-ae8a9440fede" providerId="AD" clId="Web-{FD8EC94A-2C16-D141-A4D7-3A82F39EDE82}" dt="2023-06-30T04:47:49.423" v="364"/>
        <pc:sldMkLst>
          <pc:docMk/>
          <pc:sldMk cId="3519564339" sldId="268"/>
        </pc:sldMkLst>
        <pc:spChg chg="mod">
          <ac:chgData name="Xie, Annie (xaz4jq)" userId="S::xaz4jq@virginia.edu::c5259ee3-f1a3-421d-9f6e-ae8a9440fede" providerId="AD" clId="Web-{FD8EC94A-2C16-D141-A4D7-3A82F39EDE82}" dt="2023-06-30T04:39:46.674" v="143" actId="20577"/>
          <ac:spMkLst>
            <pc:docMk/>
            <pc:sldMk cId="3519564339" sldId="268"/>
            <ac:spMk id="10" creationId="{AC8C17C0-6E6F-7141-C8D3-68164870DAD7}"/>
          </ac:spMkLst>
        </pc:spChg>
        <pc:picChg chg="add mod">
          <ac:chgData name="Xie, Annie (xaz4jq)" userId="S::xaz4jq@virginia.edu::c5259ee3-f1a3-421d-9f6e-ae8a9440fede" providerId="AD" clId="Web-{FD8EC94A-2C16-D141-A4D7-3A82F39EDE82}" dt="2023-06-30T04:36:09.808" v="85" actId="1076"/>
          <ac:picMkLst>
            <pc:docMk/>
            <pc:sldMk cId="3519564339" sldId="268"/>
            <ac:picMk id="3" creationId="{E3BF9200-1F75-179B-1960-A7A0E54D7126}"/>
          </ac:picMkLst>
        </pc:picChg>
      </pc:sldChg>
      <pc:sldChg chg="addSp delSp modSp modNotes">
        <pc:chgData name="Xie, Annie (xaz4jq)" userId="S::xaz4jq@virginia.edu::c5259ee3-f1a3-421d-9f6e-ae8a9440fede" providerId="AD" clId="Web-{FD8EC94A-2C16-D141-A4D7-3A82F39EDE82}" dt="2023-06-30T12:42:32.394" v="849"/>
        <pc:sldMkLst>
          <pc:docMk/>
          <pc:sldMk cId="190080301" sldId="270"/>
        </pc:sldMkLst>
        <pc:spChg chg="mod">
          <ac:chgData name="Xie, Annie (xaz4jq)" userId="S::xaz4jq@virginia.edu::c5259ee3-f1a3-421d-9f6e-ae8a9440fede" providerId="AD" clId="Web-{FD8EC94A-2C16-D141-A4D7-3A82F39EDE82}" dt="2023-06-30T12:31:05.128" v="465" actId="20577"/>
          <ac:spMkLst>
            <pc:docMk/>
            <pc:sldMk cId="190080301" sldId="270"/>
            <ac:spMk id="3" creationId="{9B58F300-5795-6E0A-B50F-DA0D7A2984E0}"/>
          </ac:spMkLst>
        </pc:spChg>
        <pc:spChg chg="add del">
          <ac:chgData name="Xie, Annie (xaz4jq)" userId="S::xaz4jq@virginia.edu::c5259ee3-f1a3-421d-9f6e-ae8a9440fede" providerId="AD" clId="Web-{FD8EC94A-2C16-D141-A4D7-3A82F39EDE82}" dt="2023-06-30T12:41:00.171" v="650"/>
          <ac:spMkLst>
            <pc:docMk/>
            <pc:sldMk cId="190080301" sldId="270"/>
            <ac:spMk id="4" creationId="{52B3FFD8-85B7-26C6-2925-997E71A7F8F0}"/>
          </ac:spMkLst>
        </pc:spChg>
        <pc:spChg chg="mod">
          <ac:chgData name="Xie, Annie (xaz4jq)" userId="S::xaz4jq@virginia.edu::c5259ee3-f1a3-421d-9f6e-ae8a9440fede" providerId="AD" clId="Web-{FD8EC94A-2C16-D141-A4D7-3A82F39EDE82}" dt="2023-06-30T12:37:14.223" v="644" actId="20577"/>
          <ac:spMkLst>
            <pc:docMk/>
            <pc:sldMk cId="190080301" sldId="270"/>
            <ac:spMk id="15" creationId="{F38E7066-72F0-EA36-9DD1-816B132842B7}"/>
          </ac:spMkLst>
        </pc:spChg>
        <pc:spChg chg="mod">
          <ac:chgData name="Xie, Annie (xaz4jq)" userId="S::xaz4jq@virginia.edu::c5259ee3-f1a3-421d-9f6e-ae8a9440fede" providerId="AD" clId="Web-{FD8EC94A-2C16-D141-A4D7-3A82F39EDE82}" dt="2023-06-30T12:35:26.765" v="620" actId="1076"/>
          <ac:spMkLst>
            <pc:docMk/>
            <pc:sldMk cId="190080301" sldId="270"/>
            <ac:spMk id="41" creationId="{14F6427F-744F-8A34-492A-AD85ED0FDEE1}"/>
          </ac:spMkLst>
        </pc:spChg>
      </pc:sldChg>
      <pc:sldChg chg="modSp">
        <pc:chgData name="Xie, Annie (xaz4jq)" userId="S::xaz4jq@virginia.edu::c5259ee3-f1a3-421d-9f6e-ae8a9440fede" providerId="AD" clId="Web-{FD8EC94A-2C16-D141-A4D7-3A82F39EDE82}" dt="2023-06-30T04:29:49.983" v="79" actId="20577"/>
        <pc:sldMkLst>
          <pc:docMk/>
          <pc:sldMk cId="45340476" sldId="271"/>
        </pc:sldMkLst>
        <pc:spChg chg="mod">
          <ac:chgData name="Xie, Annie (xaz4jq)" userId="S::xaz4jq@virginia.edu::c5259ee3-f1a3-421d-9f6e-ae8a9440fede" providerId="AD" clId="Web-{FD8EC94A-2C16-D141-A4D7-3A82F39EDE82}" dt="2023-06-30T04:29:49.983" v="79" actId="20577"/>
          <ac:spMkLst>
            <pc:docMk/>
            <pc:sldMk cId="45340476" sldId="271"/>
            <ac:spMk id="78" creationId="{00000000-0000-0000-0000-000000000000}"/>
          </ac:spMkLst>
        </pc:spChg>
      </pc:sldChg>
      <pc:sldChg chg="modSp">
        <pc:chgData name="Xie, Annie (xaz4jq)" userId="S::xaz4jq@virginia.edu::c5259ee3-f1a3-421d-9f6e-ae8a9440fede" providerId="AD" clId="Web-{FD8EC94A-2C16-D141-A4D7-3A82F39EDE82}" dt="2023-06-30T04:29:44.061" v="75" actId="20577"/>
        <pc:sldMkLst>
          <pc:docMk/>
          <pc:sldMk cId="797515470" sldId="272"/>
        </pc:sldMkLst>
        <pc:spChg chg="mod">
          <ac:chgData name="Xie, Annie (xaz4jq)" userId="S::xaz4jq@virginia.edu::c5259ee3-f1a3-421d-9f6e-ae8a9440fede" providerId="AD" clId="Web-{FD8EC94A-2C16-D141-A4D7-3A82F39EDE82}" dt="2023-06-30T04:29:44.061" v="75" actId="20577"/>
          <ac:spMkLst>
            <pc:docMk/>
            <pc:sldMk cId="797515470" sldId="272"/>
            <ac:spMk id="78" creationId="{00000000-0000-0000-0000-000000000000}"/>
          </ac:spMkLst>
        </pc:spChg>
      </pc:sldChg>
      <pc:sldChg chg="modSp">
        <pc:chgData name="Xie, Annie (xaz4jq)" userId="S::xaz4jq@virginia.edu::c5259ee3-f1a3-421d-9f6e-ae8a9440fede" providerId="AD" clId="Web-{FD8EC94A-2C16-D141-A4D7-3A82F39EDE82}" dt="2023-06-30T04:29:32.967" v="65" actId="20577"/>
        <pc:sldMkLst>
          <pc:docMk/>
          <pc:sldMk cId="2758343711" sldId="273"/>
        </pc:sldMkLst>
        <pc:spChg chg="mod">
          <ac:chgData name="Xie, Annie (xaz4jq)" userId="S::xaz4jq@virginia.edu::c5259ee3-f1a3-421d-9f6e-ae8a9440fede" providerId="AD" clId="Web-{FD8EC94A-2C16-D141-A4D7-3A82F39EDE82}" dt="2023-06-30T04:29:32.967" v="65" actId="20577"/>
          <ac:spMkLst>
            <pc:docMk/>
            <pc:sldMk cId="2758343711" sldId="273"/>
            <ac:spMk id="78" creationId="{00000000-0000-0000-0000-000000000000}"/>
          </ac:spMkLst>
        </pc:spChg>
      </pc:sldChg>
      <pc:sldChg chg="modSp">
        <pc:chgData name="Xie, Annie (xaz4jq)" userId="S::xaz4jq@virginia.edu::c5259ee3-f1a3-421d-9f6e-ae8a9440fede" providerId="AD" clId="Web-{FD8EC94A-2C16-D141-A4D7-3A82F39EDE82}" dt="2023-06-30T04:40:05.815" v="146" actId="20577"/>
        <pc:sldMkLst>
          <pc:docMk/>
          <pc:sldMk cId="3592453942" sldId="274"/>
        </pc:sldMkLst>
        <pc:spChg chg="mod">
          <ac:chgData name="Xie, Annie (xaz4jq)" userId="S::xaz4jq@virginia.edu::c5259ee3-f1a3-421d-9f6e-ae8a9440fede" providerId="AD" clId="Web-{FD8EC94A-2C16-D141-A4D7-3A82F39EDE82}" dt="2023-06-30T04:40:05.815" v="146" actId="20577"/>
          <ac:spMkLst>
            <pc:docMk/>
            <pc:sldMk cId="3592453942" sldId="274"/>
            <ac:spMk id="10" creationId="{AC8C17C0-6E6F-7141-C8D3-68164870DAD7}"/>
          </ac:spMkLst>
        </pc:spChg>
      </pc:sldChg>
    </pc:docChg>
  </pc:docChgLst>
  <pc:docChgLst>
    <pc:chgData name="Zhou, Steve (wz8ry)" userId="7853b720-87d2-447e-8671-07dd752ff384" providerId="ADAL" clId="{6A789B40-3F43-400A-ABCF-0EA048BB9034}"/>
    <pc:docChg chg="undo redo custSel addSld modSld sldOrd modMainMaster">
      <pc:chgData name="Zhou, Steve (wz8ry)" userId="7853b720-87d2-447e-8671-07dd752ff384" providerId="ADAL" clId="{6A789B40-3F43-400A-ABCF-0EA048BB9034}" dt="2023-06-30T13:01:29.232" v="946" actId="948"/>
      <pc:docMkLst>
        <pc:docMk/>
      </pc:docMkLst>
      <pc:sldChg chg="addSp delSp modSp mod">
        <pc:chgData name="Zhou, Steve (wz8ry)" userId="7853b720-87d2-447e-8671-07dd752ff384" providerId="ADAL" clId="{6A789B40-3F43-400A-ABCF-0EA048BB9034}" dt="2023-06-29T14:19:22.571" v="127" actId="20577"/>
        <pc:sldMkLst>
          <pc:docMk/>
          <pc:sldMk cId="0" sldId="259"/>
        </pc:sldMkLst>
        <pc:spChg chg="add del mod">
          <ac:chgData name="Zhou, Steve (wz8ry)" userId="7853b720-87d2-447e-8671-07dd752ff384" providerId="ADAL" clId="{6A789B40-3F43-400A-ABCF-0EA048BB9034}" dt="2023-06-29T14:19:17.156" v="125" actId="478"/>
          <ac:spMkLst>
            <pc:docMk/>
            <pc:sldMk cId="0" sldId="259"/>
            <ac:spMk id="4" creationId="{940C7A59-5FB2-25B8-B36A-A37A304EC836}"/>
          </ac:spMkLst>
        </pc:spChg>
        <pc:spChg chg="add mod">
          <ac:chgData name="Zhou, Steve (wz8ry)" userId="7853b720-87d2-447e-8671-07dd752ff384" providerId="ADAL" clId="{6A789B40-3F43-400A-ABCF-0EA048BB9034}" dt="2023-06-29T14:19:22.571" v="127" actId="20577"/>
          <ac:spMkLst>
            <pc:docMk/>
            <pc:sldMk cId="0" sldId="259"/>
            <ac:spMk id="5" creationId="{65522E32-04F7-FE28-9C8B-3DBC2B6F61D4}"/>
          </ac:spMkLst>
        </pc:spChg>
        <pc:spChg chg="mod">
          <ac:chgData name="Zhou, Steve (wz8ry)" userId="7853b720-87d2-447e-8671-07dd752ff384" providerId="ADAL" clId="{6A789B40-3F43-400A-ABCF-0EA048BB9034}" dt="2023-06-29T14:17:45.498" v="111" actId="20577"/>
          <ac:spMkLst>
            <pc:docMk/>
            <pc:sldMk cId="0" sldId="259"/>
            <ac:spMk id="77" creationId="{00000000-0000-0000-0000-000000000000}"/>
          </ac:spMkLst>
        </pc:spChg>
        <pc:spChg chg="del mod">
          <ac:chgData name="Zhou, Steve (wz8ry)" userId="7853b720-87d2-447e-8671-07dd752ff384" providerId="ADAL" clId="{6A789B40-3F43-400A-ABCF-0EA048BB9034}" dt="2023-06-29T14:19:11.965" v="123" actId="478"/>
          <ac:spMkLst>
            <pc:docMk/>
            <pc:sldMk cId="0" sldId="259"/>
            <ac:spMk id="78" creationId="{00000000-0000-0000-0000-000000000000}"/>
          </ac:spMkLst>
        </pc:spChg>
        <pc:picChg chg="add del mod">
          <ac:chgData name="Zhou, Steve (wz8ry)" userId="7853b720-87d2-447e-8671-07dd752ff384" providerId="ADAL" clId="{6A789B40-3F43-400A-ABCF-0EA048BB9034}" dt="2023-06-29T14:17:29.265" v="92" actId="478"/>
          <ac:picMkLst>
            <pc:docMk/>
            <pc:sldMk cId="0" sldId="259"/>
            <ac:picMk id="2" creationId="{1C56A8DB-3747-2EC4-E54E-A10824C77513}"/>
          </ac:picMkLst>
        </pc:picChg>
        <pc:picChg chg="del mod">
          <ac:chgData name="Zhou, Steve (wz8ry)" userId="7853b720-87d2-447e-8671-07dd752ff384" providerId="ADAL" clId="{6A789B40-3F43-400A-ABCF-0EA048BB9034}" dt="2023-06-29T14:17:31.373" v="93" actId="478"/>
          <ac:picMkLst>
            <pc:docMk/>
            <pc:sldMk cId="0" sldId="259"/>
            <ac:picMk id="79" creationId="{00000000-0000-0000-0000-000000000000}"/>
          </ac:picMkLst>
        </pc:picChg>
        <pc:picChg chg="add del mod">
          <ac:chgData name="Zhou, Steve (wz8ry)" userId="7853b720-87d2-447e-8671-07dd752ff384" providerId="ADAL" clId="{6A789B40-3F43-400A-ABCF-0EA048BB9034}" dt="2023-06-28T19:44:48.301" v="7" actId="478"/>
          <ac:picMkLst>
            <pc:docMk/>
            <pc:sldMk cId="0" sldId="259"/>
            <ac:picMk id="1026" creationId="{F9B5FA92-FDFB-CB6D-C44D-CFF5B6E4B0BA}"/>
          </ac:picMkLst>
        </pc:picChg>
        <pc:picChg chg="add mod">
          <ac:chgData name="Zhou, Steve (wz8ry)" userId="7853b720-87d2-447e-8671-07dd752ff384" providerId="ADAL" clId="{6A789B40-3F43-400A-ABCF-0EA048BB9034}" dt="2023-06-29T14:18:04.889" v="114" actId="1076"/>
          <ac:picMkLst>
            <pc:docMk/>
            <pc:sldMk cId="0" sldId="259"/>
            <ac:picMk id="1028" creationId="{6565A99B-9FFB-EE00-5D81-420DDB979132}"/>
          </ac:picMkLst>
        </pc:picChg>
      </pc:sldChg>
      <pc:sldChg chg="addSp delSp modSp mod modClrScheme chgLayout">
        <pc:chgData name="Zhou, Steve (wz8ry)" userId="7853b720-87d2-447e-8671-07dd752ff384" providerId="ADAL" clId="{6A789B40-3F43-400A-ABCF-0EA048BB9034}" dt="2023-06-30T12:32:14.022" v="938" actId="20577"/>
        <pc:sldMkLst>
          <pc:docMk/>
          <pc:sldMk cId="0" sldId="260"/>
        </pc:sldMkLst>
        <pc:spChg chg="add del mod ord">
          <ac:chgData name="Zhou, Steve (wz8ry)" userId="7853b720-87d2-447e-8671-07dd752ff384" providerId="ADAL" clId="{6A789B40-3F43-400A-ABCF-0EA048BB9034}" dt="2023-06-29T14:50:29.973" v="525" actId="700"/>
          <ac:spMkLst>
            <pc:docMk/>
            <pc:sldMk cId="0" sldId="260"/>
            <ac:spMk id="4" creationId="{21A5E17D-E363-B5E1-374B-D902585DEB1E}"/>
          </ac:spMkLst>
        </pc:spChg>
        <pc:spChg chg="del">
          <ac:chgData name="Zhou, Steve (wz8ry)" userId="7853b720-87d2-447e-8671-07dd752ff384" providerId="ADAL" clId="{6A789B40-3F43-400A-ABCF-0EA048BB9034}" dt="2023-06-29T15:52:18.203" v="790" actId="478"/>
          <ac:spMkLst>
            <pc:docMk/>
            <pc:sldMk cId="0" sldId="260"/>
            <ac:spMk id="5" creationId="{1610826C-F0F3-9E2D-78B3-038E46CC766E}"/>
          </ac:spMkLst>
        </pc:spChg>
        <pc:spChg chg="add mod ord">
          <ac:chgData name="Zhou, Steve (wz8ry)" userId="7853b720-87d2-447e-8671-07dd752ff384" providerId="ADAL" clId="{6A789B40-3F43-400A-ABCF-0EA048BB9034}" dt="2023-06-29T14:50:29.973" v="525" actId="700"/>
          <ac:spMkLst>
            <pc:docMk/>
            <pc:sldMk cId="0" sldId="260"/>
            <ac:spMk id="6" creationId="{8DAD809F-5D9A-F5F9-89D6-813AA9A3CD5B}"/>
          </ac:spMkLst>
        </pc:spChg>
        <pc:spChg chg="add del mod">
          <ac:chgData name="Zhou, Steve (wz8ry)" userId="7853b720-87d2-447e-8671-07dd752ff384" providerId="ADAL" clId="{6A789B40-3F43-400A-ABCF-0EA048BB9034}" dt="2023-06-29T14:49:43.989" v="518" actId="478"/>
          <ac:spMkLst>
            <pc:docMk/>
            <pc:sldMk cId="0" sldId="260"/>
            <ac:spMk id="8" creationId="{2628725A-CF81-F671-15DF-4DE9C9502F03}"/>
          </ac:spMkLst>
        </pc:spChg>
        <pc:spChg chg="add mod ord">
          <ac:chgData name="Zhou, Steve (wz8ry)" userId="7853b720-87d2-447e-8671-07dd752ff384" providerId="ADAL" clId="{6A789B40-3F43-400A-ABCF-0EA048BB9034}" dt="2023-06-30T12:32:14.022" v="938" actId="20577"/>
          <ac:spMkLst>
            <pc:docMk/>
            <pc:sldMk cId="0" sldId="260"/>
            <ac:spMk id="9" creationId="{3F8D730B-5F4C-8693-039B-47D22137B517}"/>
          </ac:spMkLst>
        </pc:spChg>
        <pc:spChg chg="add mod ord">
          <ac:chgData name="Zhou, Steve (wz8ry)" userId="7853b720-87d2-447e-8671-07dd752ff384" providerId="ADAL" clId="{6A789B40-3F43-400A-ABCF-0EA048BB9034}" dt="2023-06-29T14:50:29.973" v="525" actId="700"/>
          <ac:spMkLst>
            <pc:docMk/>
            <pc:sldMk cId="0" sldId="260"/>
            <ac:spMk id="10" creationId="{B67564B4-787E-D698-D42B-BD192D2BCE2C}"/>
          </ac:spMkLst>
        </pc:spChg>
        <pc:spChg chg="mod">
          <ac:chgData name="Zhou, Steve (wz8ry)" userId="7853b720-87d2-447e-8671-07dd752ff384" providerId="ADAL" clId="{6A789B40-3F43-400A-ABCF-0EA048BB9034}" dt="2023-06-29T15:52:16.332" v="789" actId="14100"/>
          <ac:spMkLst>
            <pc:docMk/>
            <pc:sldMk cId="0" sldId="260"/>
            <ac:spMk id="11" creationId="{25A09A38-FDE4-6A03-C354-5731589CB338}"/>
          </ac:spMkLst>
        </pc:spChg>
        <pc:spChg chg="del mod ord">
          <ac:chgData name="Zhou, Steve (wz8ry)" userId="7853b720-87d2-447e-8671-07dd752ff384" providerId="ADAL" clId="{6A789B40-3F43-400A-ABCF-0EA048BB9034}" dt="2023-06-29T14:37:57.870" v="352" actId="478"/>
          <ac:spMkLst>
            <pc:docMk/>
            <pc:sldMk cId="0" sldId="260"/>
            <ac:spMk id="84" creationId="{00000000-0000-0000-0000-000000000000}"/>
          </ac:spMkLst>
        </pc:spChg>
        <pc:spChg chg="add del mod ord">
          <ac:chgData name="Zhou, Steve (wz8ry)" userId="7853b720-87d2-447e-8671-07dd752ff384" providerId="ADAL" clId="{6A789B40-3F43-400A-ABCF-0EA048BB9034}" dt="2023-06-29T14:48:44.708" v="381" actId="478"/>
          <ac:spMkLst>
            <pc:docMk/>
            <pc:sldMk cId="0" sldId="260"/>
            <ac:spMk id="85" creationId="{00000000-0000-0000-0000-000000000000}"/>
          </ac:spMkLst>
        </pc:spChg>
        <pc:picChg chg="add mod">
          <ac:chgData name="Zhou, Steve (wz8ry)" userId="7853b720-87d2-447e-8671-07dd752ff384" providerId="ADAL" clId="{6A789B40-3F43-400A-ABCF-0EA048BB9034}" dt="2023-06-29T14:22:15.120" v="194"/>
          <ac:picMkLst>
            <pc:docMk/>
            <pc:sldMk cId="0" sldId="260"/>
            <ac:picMk id="2" creationId="{F0B86018-2BC6-B9CF-B92C-6E731F5EA856}"/>
          </ac:picMkLst>
        </pc:picChg>
        <pc:picChg chg="del mod">
          <ac:chgData name="Zhou, Steve (wz8ry)" userId="7853b720-87d2-447e-8671-07dd752ff384" providerId="ADAL" clId="{6A789B40-3F43-400A-ABCF-0EA048BB9034}" dt="2023-06-29T14:22:14.866" v="193" actId="478"/>
          <ac:picMkLst>
            <pc:docMk/>
            <pc:sldMk cId="0" sldId="260"/>
            <ac:picMk id="86" creationId="{00000000-0000-0000-0000-000000000000}"/>
          </ac:picMkLst>
        </pc:picChg>
      </pc:sldChg>
      <pc:sldChg chg="addSp delSp modSp mod ord modClrScheme chgLayout">
        <pc:chgData name="Zhou, Steve (wz8ry)" userId="7853b720-87d2-447e-8671-07dd752ff384" providerId="ADAL" clId="{6A789B40-3F43-400A-ABCF-0EA048BB9034}" dt="2023-06-29T15:56:13.075" v="846" actId="6264"/>
        <pc:sldMkLst>
          <pc:docMk/>
          <pc:sldMk cId="0" sldId="261"/>
        </pc:sldMkLst>
        <pc:spChg chg="del">
          <ac:chgData name="Zhou, Steve (wz8ry)" userId="7853b720-87d2-447e-8671-07dd752ff384" providerId="ADAL" clId="{6A789B40-3F43-400A-ABCF-0EA048BB9034}" dt="2023-06-29T15:51:29.480" v="784" actId="478"/>
          <ac:spMkLst>
            <pc:docMk/>
            <pc:sldMk cId="0" sldId="261"/>
            <ac:spMk id="3" creationId="{B5A11A44-45EF-080A-282A-972F0B07A29C}"/>
          </ac:spMkLst>
        </pc:spChg>
        <pc:spChg chg="mod ord">
          <ac:chgData name="Zhou, Steve (wz8ry)" userId="7853b720-87d2-447e-8671-07dd752ff384" providerId="ADAL" clId="{6A789B40-3F43-400A-ABCF-0EA048BB9034}" dt="2023-06-29T15:56:13.075" v="846" actId="6264"/>
          <ac:spMkLst>
            <pc:docMk/>
            <pc:sldMk cId="0" sldId="261"/>
            <ac:spMk id="4" creationId="{E6A0775A-740A-D509-DA21-340D8B71F61B}"/>
          </ac:spMkLst>
        </pc:spChg>
        <pc:spChg chg="add del mod ord">
          <ac:chgData name="Zhou, Steve (wz8ry)" userId="7853b720-87d2-447e-8671-07dd752ff384" providerId="ADAL" clId="{6A789B40-3F43-400A-ABCF-0EA048BB9034}" dt="2023-06-29T15:39:01.387" v="568"/>
          <ac:spMkLst>
            <pc:docMk/>
            <pc:sldMk cId="0" sldId="261"/>
            <ac:spMk id="5" creationId="{826BC77F-F59E-95E9-A6A6-73C3412A792C}"/>
          </ac:spMkLst>
        </pc:spChg>
        <pc:spChg chg="add del mod">
          <ac:chgData name="Zhou, Steve (wz8ry)" userId="7853b720-87d2-447e-8671-07dd752ff384" providerId="ADAL" clId="{6A789B40-3F43-400A-ABCF-0EA048BB9034}" dt="2023-06-29T15:56:11.020" v="844" actId="6264"/>
          <ac:spMkLst>
            <pc:docMk/>
            <pc:sldMk cId="0" sldId="261"/>
            <ac:spMk id="7" creationId="{E743F90C-F14E-E599-984C-A0628F723199}"/>
          </ac:spMkLst>
        </pc:spChg>
        <pc:spChg chg="add del mod">
          <ac:chgData name="Zhou, Steve (wz8ry)" userId="7853b720-87d2-447e-8671-07dd752ff384" providerId="ADAL" clId="{6A789B40-3F43-400A-ABCF-0EA048BB9034}" dt="2023-06-29T15:56:11.020" v="844" actId="6264"/>
          <ac:spMkLst>
            <pc:docMk/>
            <pc:sldMk cId="0" sldId="261"/>
            <ac:spMk id="8" creationId="{F24A0C20-4585-11BF-ED91-E52D4595AEFE}"/>
          </ac:spMkLst>
        </pc:spChg>
        <pc:spChg chg="add del mod">
          <ac:chgData name="Zhou, Steve (wz8ry)" userId="7853b720-87d2-447e-8671-07dd752ff384" providerId="ADAL" clId="{6A789B40-3F43-400A-ABCF-0EA048BB9034}" dt="2023-06-29T15:56:11.020" v="844" actId="6264"/>
          <ac:spMkLst>
            <pc:docMk/>
            <pc:sldMk cId="0" sldId="261"/>
            <ac:spMk id="9" creationId="{31AA56CB-D889-89D5-58F6-DE65D037BE53}"/>
          </ac:spMkLst>
        </pc:spChg>
        <pc:spChg chg="add del mod">
          <ac:chgData name="Zhou, Steve (wz8ry)" userId="7853b720-87d2-447e-8671-07dd752ff384" providerId="ADAL" clId="{6A789B40-3F43-400A-ABCF-0EA048BB9034}" dt="2023-06-29T15:56:11.020" v="844" actId="6264"/>
          <ac:spMkLst>
            <pc:docMk/>
            <pc:sldMk cId="0" sldId="261"/>
            <ac:spMk id="10" creationId="{E7004CD2-15CB-788F-80C4-A574D0515A81}"/>
          </ac:spMkLst>
        </pc:spChg>
        <pc:spChg chg="add del mod">
          <ac:chgData name="Zhou, Steve (wz8ry)" userId="7853b720-87d2-447e-8671-07dd752ff384" providerId="ADAL" clId="{6A789B40-3F43-400A-ABCF-0EA048BB9034}" dt="2023-06-29T15:56:13.075" v="846" actId="6264"/>
          <ac:spMkLst>
            <pc:docMk/>
            <pc:sldMk cId="0" sldId="261"/>
            <ac:spMk id="11" creationId="{057A31EE-E6A0-AC04-5C57-8432D33D1A3B}"/>
          </ac:spMkLst>
        </pc:spChg>
        <pc:spChg chg="add del mod">
          <ac:chgData name="Zhou, Steve (wz8ry)" userId="7853b720-87d2-447e-8671-07dd752ff384" providerId="ADAL" clId="{6A789B40-3F43-400A-ABCF-0EA048BB9034}" dt="2023-06-29T15:56:13.075" v="846" actId="6264"/>
          <ac:spMkLst>
            <pc:docMk/>
            <pc:sldMk cId="0" sldId="261"/>
            <ac:spMk id="12" creationId="{AF7E2DCD-BA65-0BBF-AE61-A5329772B614}"/>
          </ac:spMkLst>
        </pc:spChg>
        <pc:spChg chg="add del mod">
          <ac:chgData name="Zhou, Steve (wz8ry)" userId="7853b720-87d2-447e-8671-07dd752ff384" providerId="ADAL" clId="{6A789B40-3F43-400A-ABCF-0EA048BB9034}" dt="2023-06-29T15:56:13.075" v="846" actId="6264"/>
          <ac:spMkLst>
            <pc:docMk/>
            <pc:sldMk cId="0" sldId="261"/>
            <ac:spMk id="13" creationId="{B0B5F7E3-BEAA-E7A6-7979-2174F084BF77}"/>
          </ac:spMkLst>
        </pc:spChg>
        <pc:spChg chg="add del mod">
          <ac:chgData name="Zhou, Steve (wz8ry)" userId="7853b720-87d2-447e-8671-07dd752ff384" providerId="ADAL" clId="{6A789B40-3F43-400A-ABCF-0EA048BB9034}" dt="2023-06-29T15:56:13.075" v="846" actId="6264"/>
          <ac:spMkLst>
            <pc:docMk/>
            <pc:sldMk cId="0" sldId="261"/>
            <ac:spMk id="14" creationId="{3D5F40EE-E257-896D-F5B0-F5FD6B6766E2}"/>
          </ac:spMkLst>
        </pc:spChg>
        <pc:spChg chg="mod ord">
          <ac:chgData name="Zhou, Steve (wz8ry)" userId="7853b720-87d2-447e-8671-07dd752ff384" providerId="ADAL" clId="{6A789B40-3F43-400A-ABCF-0EA048BB9034}" dt="2023-06-29T15:56:13.075" v="846" actId="6264"/>
          <ac:spMkLst>
            <pc:docMk/>
            <pc:sldMk cId="0" sldId="261"/>
            <ac:spMk id="91" creationId="{00000000-0000-0000-0000-000000000000}"/>
          </ac:spMkLst>
        </pc:spChg>
        <pc:spChg chg="mod ord">
          <ac:chgData name="Zhou, Steve (wz8ry)" userId="7853b720-87d2-447e-8671-07dd752ff384" providerId="ADAL" clId="{6A789B40-3F43-400A-ABCF-0EA048BB9034}" dt="2023-06-29T15:56:13.075" v="846" actId="6264"/>
          <ac:spMkLst>
            <pc:docMk/>
            <pc:sldMk cId="0" sldId="261"/>
            <ac:spMk id="92" creationId="{00000000-0000-0000-0000-000000000000}"/>
          </ac:spMkLst>
        </pc:spChg>
        <pc:picChg chg="add mod ord modCrop">
          <ac:chgData name="Zhou, Steve (wz8ry)" userId="7853b720-87d2-447e-8671-07dd752ff384" providerId="ADAL" clId="{6A789B40-3F43-400A-ABCF-0EA048BB9034}" dt="2023-06-29T15:56:13.075" v="846" actId="6264"/>
          <ac:picMkLst>
            <pc:docMk/>
            <pc:sldMk cId="0" sldId="261"/>
            <ac:picMk id="6" creationId="{F8A06653-FC45-6811-D287-BC08C601FBCC}"/>
          </ac:picMkLst>
        </pc:picChg>
        <pc:picChg chg="del">
          <ac:chgData name="Zhou, Steve (wz8ry)" userId="7853b720-87d2-447e-8671-07dd752ff384" providerId="ADAL" clId="{6A789B40-3F43-400A-ABCF-0EA048BB9034}" dt="2023-06-29T15:39:00.489" v="567" actId="21"/>
          <ac:picMkLst>
            <pc:docMk/>
            <pc:sldMk cId="0" sldId="261"/>
            <ac:picMk id="93" creationId="{00000000-0000-0000-0000-000000000000}"/>
          </ac:picMkLst>
        </pc:picChg>
      </pc:sldChg>
      <pc:sldChg chg="addSp delSp modSp mod modClrScheme chgLayout">
        <pc:chgData name="Zhou, Steve (wz8ry)" userId="7853b720-87d2-447e-8671-07dd752ff384" providerId="ADAL" clId="{6A789B40-3F43-400A-ABCF-0EA048BB9034}" dt="2023-06-29T15:59:19.817" v="855" actId="27636"/>
        <pc:sldMkLst>
          <pc:docMk/>
          <pc:sldMk cId="0" sldId="262"/>
        </pc:sldMkLst>
        <pc:spChg chg="del">
          <ac:chgData name="Zhou, Steve (wz8ry)" userId="7853b720-87d2-447e-8671-07dd752ff384" providerId="ADAL" clId="{6A789B40-3F43-400A-ABCF-0EA048BB9034}" dt="2023-06-29T15:57:16.786" v="849" actId="478"/>
          <ac:spMkLst>
            <pc:docMk/>
            <pc:sldMk cId="0" sldId="262"/>
            <ac:spMk id="3" creationId="{4EBD76ED-7B9E-B42D-C461-B051308437A6}"/>
          </ac:spMkLst>
        </pc:spChg>
        <pc:spChg chg="mod ord">
          <ac:chgData name="Zhou, Steve (wz8ry)" userId="7853b720-87d2-447e-8671-07dd752ff384" providerId="ADAL" clId="{6A789B40-3F43-400A-ABCF-0EA048BB9034}" dt="2023-06-29T15:57:21.341" v="850" actId="700"/>
          <ac:spMkLst>
            <pc:docMk/>
            <pc:sldMk cId="0" sldId="262"/>
            <ac:spMk id="4" creationId="{F4E1C870-6E30-657A-0742-183BFFBF2F56}"/>
          </ac:spMkLst>
        </pc:spChg>
        <pc:spChg chg="add del mod ord">
          <ac:chgData name="Zhou, Steve (wz8ry)" userId="7853b720-87d2-447e-8671-07dd752ff384" providerId="ADAL" clId="{6A789B40-3F43-400A-ABCF-0EA048BB9034}" dt="2023-06-29T15:58:49.893" v="853"/>
          <ac:spMkLst>
            <pc:docMk/>
            <pc:sldMk cId="0" sldId="262"/>
            <ac:spMk id="5" creationId="{09616DEE-1186-3DC4-137C-310BA30765E3}"/>
          </ac:spMkLst>
        </pc:spChg>
        <pc:spChg chg="mod ord">
          <ac:chgData name="Zhou, Steve (wz8ry)" userId="7853b720-87d2-447e-8671-07dd752ff384" providerId="ADAL" clId="{6A789B40-3F43-400A-ABCF-0EA048BB9034}" dt="2023-06-29T15:57:21.341" v="850" actId="700"/>
          <ac:spMkLst>
            <pc:docMk/>
            <pc:sldMk cId="0" sldId="262"/>
            <ac:spMk id="98" creationId="{00000000-0000-0000-0000-000000000000}"/>
          </ac:spMkLst>
        </pc:spChg>
        <pc:spChg chg="mod ord">
          <ac:chgData name="Zhou, Steve (wz8ry)" userId="7853b720-87d2-447e-8671-07dd752ff384" providerId="ADAL" clId="{6A789B40-3F43-400A-ABCF-0EA048BB9034}" dt="2023-06-29T15:59:19.817" v="855" actId="27636"/>
          <ac:spMkLst>
            <pc:docMk/>
            <pc:sldMk cId="0" sldId="262"/>
            <ac:spMk id="99" creationId="{00000000-0000-0000-0000-000000000000}"/>
          </ac:spMkLst>
        </pc:spChg>
        <pc:picChg chg="del">
          <ac:chgData name="Zhou, Steve (wz8ry)" userId="7853b720-87d2-447e-8671-07dd752ff384" providerId="ADAL" clId="{6A789B40-3F43-400A-ABCF-0EA048BB9034}" dt="2023-06-29T15:58:48.750" v="852" actId="478"/>
          <ac:picMkLst>
            <pc:docMk/>
            <pc:sldMk cId="0" sldId="262"/>
            <ac:picMk id="100" creationId="{00000000-0000-0000-0000-000000000000}"/>
          </ac:picMkLst>
        </pc:picChg>
        <pc:picChg chg="add mod">
          <ac:chgData name="Zhou, Steve (wz8ry)" userId="7853b720-87d2-447e-8671-07dd752ff384" providerId="ADAL" clId="{6A789B40-3F43-400A-ABCF-0EA048BB9034}" dt="2023-06-29T15:58:49.893" v="853"/>
          <ac:picMkLst>
            <pc:docMk/>
            <pc:sldMk cId="0" sldId="262"/>
            <ac:picMk id="3074" creationId="{1D676959-81DE-C9CE-B169-918F60B6D89E}"/>
          </ac:picMkLst>
        </pc:picChg>
      </pc:sldChg>
      <pc:sldChg chg="addSp delSp modSp mod modClrScheme chgLayout">
        <pc:chgData name="Zhou, Steve (wz8ry)" userId="7853b720-87d2-447e-8671-07dd752ff384" providerId="ADAL" clId="{6A789B40-3F43-400A-ABCF-0EA048BB9034}" dt="2023-06-29T14:53:08.554" v="552" actId="20577"/>
        <pc:sldMkLst>
          <pc:docMk/>
          <pc:sldMk cId="0" sldId="264"/>
        </pc:sldMkLst>
        <pc:spChg chg="add del mod ord">
          <ac:chgData name="Zhou, Steve (wz8ry)" userId="7853b720-87d2-447e-8671-07dd752ff384" providerId="ADAL" clId="{6A789B40-3F43-400A-ABCF-0EA048BB9034}" dt="2023-06-29T14:52:49.124" v="534"/>
          <ac:spMkLst>
            <pc:docMk/>
            <pc:sldMk cId="0" sldId="264"/>
            <ac:spMk id="4" creationId="{9DC0AEA0-C5E5-CDB8-E00C-753B1945440C}"/>
          </ac:spMkLst>
        </pc:spChg>
        <pc:spChg chg="mod ord">
          <ac:chgData name="Zhou, Steve (wz8ry)" userId="7853b720-87d2-447e-8671-07dd752ff384" providerId="ADAL" clId="{6A789B40-3F43-400A-ABCF-0EA048BB9034}" dt="2023-06-29T14:52:55.952" v="538" actId="700"/>
          <ac:spMkLst>
            <pc:docMk/>
            <pc:sldMk cId="0" sldId="264"/>
            <ac:spMk id="127" creationId="{00000000-0000-0000-0000-000000000000}"/>
          </ac:spMkLst>
        </pc:spChg>
        <pc:spChg chg="mod ord">
          <ac:chgData name="Zhou, Steve (wz8ry)" userId="7853b720-87d2-447e-8671-07dd752ff384" providerId="ADAL" clId="{6A789B40-3F43-400A-ABCF-0EA048BB9034}" dt="2023-06-29T14:53:08.554" v="552" actId="20577"/>
          <ac:spMkLst>
            <pc:docMk/>
            <pc:sldMk cId="0" sldId="264"/>
            <ac:spMk id="128" creationId="{00000000-0000-0000-0000-000000000000}"/>
          </ac:spMkLst>
        </pc:spChg>
        <pc:picChg chg="add mod ord">
          <ac:chgData name="Zhou, Steve (wz8ry)" userId="7853b720-87d2-447e-8671-07dd752ff384" providerId="ADAL" clId="{6A789B40-3F43-400A-ABCF-0EA048BB9034}" dt="2023-06-29T14:52:55.983" v="539" actId="27636"/>
          <ac:picMkLst>
            <pc:docMk/>
            <pc:sldMk cId="0" sldId="264"/>
            <ac:picMk id="6" creationId="{A9122B9D-A0A4-8181-1428-278C559D7A33}"/>
          </ac:picMkLst>
        </pc:picChg>
        <pc:picChg chg="del">
          <ac:chgData name="Zhou, Steve (wz8ry)" userId="7853b720-87d2-447e-8671-07dd752ff384" providerId="ADAL" clId="{6A789B40-3F43-400A-ABCF-0EA048BB9034}" dt="2023-06-29T14:52:45.837" v="532" actId="478"/>
          <ac:picMkLst>
            <pc:docMk/>
            <pc:sldMk cId="0" sldId="264"/>
            <ac:picMk id="126" creationId="{00000000-0000-0000-0000-000000000000}"/>
          </ac:picMkLst>
        </pc:picChg>
      </pc:sldChg>
      <pc:sldChg chg="addSp delSp modSp mod modClrScheme chgLayout">
        <pc:chgData name="Zhou, Steve (wz8ry)" userId="7853b720-87d2-447e-8671-07dd752ff384" providerId="ADAL" clId="{6A789B40-3F43-400A-ABCF-0EA048BB9034}" dt="2023-06-29T16:01:38.357" v="871" actId="478"/>
        <pc:sldMkLst>
          <pc:docMk/>
          <pc:sldMk cId="0" sldId="265"/>
        </pc:sldMkLst>
        <pc:spChg chg="del mod">
          <ac:chgData name="Zhou, Steve (wz8ry)" userId="7853b720-87d2-447e-8671-07dd752ff384" providerId="ADAL" clId="{6A789B40-3F43-400A-ABCF-0EA048BB9034}" dt="2023-06-29T16:01:38.357" v="871" actId="478"/>
          <ac:spMkLst>
            <pc:docMk/>
            <pc:sldMk cId="0" sldId="265"/>
            <ac:spMk id="3" creationId="{65F1331B-BF13-3EAB-2D49-E98B7ABA9B97}"/>
          </ac:spMkLst>
        </pc:spChg>
        <pc:spChg chg="mod ord">
          <ac:chgData name="Zhou, Steve (wz8ry)" userId="7853b720-87d2-447e-8671-07dd752ff384" providerId="ADAL" clId="{6A789B40-3F43-400A-ABCF-0EA048BB9034}" dt="2023-06-29T16:01:28.655" v="868" actId="700"/>
          <ac:spMkLst>
            <pc:docMk/>
            <pc:sldMk cId="0" sldId="265"/>
            <ac:spMk id="4" creationId="{CCE7B1FF-4585-A132-DFBD-6165C4C46692}"/>
          </ac:spMkLst>
        </pc:spChg>
        <pc:spChg chg="add del mod">
          <ac:chgData name="Zhou, Steve (wz8ry)" userId="7853b720-87d2-447e-8671-07dd752ff384" providerId="ADAL" clId="{6A789B40-3F43-400A-ABCF-0EA048BB9034}" dt="2023-06-29T16:01:23.242" v="867" actId="6264"/>
          <ac:spMkLst>
            <pc:docMk/>
            <pc:sldMk cId="0" sldId="265"/>
            <ac:spMk id="5" creationId="{BBED4E4A-B297-EA22-0C48-3C4E5A59F184}"/>
          </ac:spMkLst>
        </pc:spChg>
        <pc:spChg chg="add del mod">
          <ac:chgData name="Zhou, Steve (wz8ry)" userId="7853b720-87d2-447e-8671-07dd752ff384" providerId="ADAL" clId="{6A789B40-3F43-400A-ABCF-0EA048BB9034}" dt="2023-06-29T16:01:23.242" v="867" actId="6264"/>
          <ac:spMkLst>
            <pc:docMk/>
            <pc:sldMk cId="0" sldId="265"/>
            <ac:spMk id="6" creationId="{D733E4A2-3E36-C361-CE4E-3197F66A72DF}"/>
          </ac:spMkLst>
        </pc:spChg>
        <pc:spChg chg="add del mod">
          <ac:chgData name="Zhou, Steve (wz8ry)" userId="7853b720-87d2-447e-8671-07dd752ff384" providerId="ADAL" clId="{6A789B40-3F43-400A-ABCF-0EA048BB9034}" dt="2023-06-29T16:01:23.242" v="867" actId="6264"/>
          <ac:spMkLst>
            <pc:docMk/>
            <pc:sldMk cId="0" sldId="265"/>
            <ac:spMk id="7" creationId="{64272DFE-A22A-DCF8-0814-7089CB8BE3BE}"/>
          </ac:spMkLst>
        </pc:spChg>
        <pc:spChg chg="mod ord">
          <ac:chgData name="Zhou, Steve (wz8ry)" userId="7853b720-87d2-447e-8671-07dd752ff384" providerId="ADAL" clId="{6A789B40-3F43-400A-ABCF-0EA048BB9034}" dt="2023-06-29T16:01:34.375" v="869" actId="1076"/>
          <ac:spMkLst>
            <pc:docMk/>
            <pc:sldMk cId="0" sldId="265"/>
            <ac:spMk id="133" creationId="{00000000-0000-0000-0000-000000000000}"/>
          </ac:spMkLst>
        </pc:spChg>
        <pc:spChg chg="mod ord">
          <ac:chgData name="Zhou, Steve (wz8ry)" userId="7853b720-87d2-447e-8671-07dd752ff384" providerId="ADAL" clId="{6A789B40-3F43-400A-ABCF-0EA048BB9034}" dt="2023-06-29T16:01:34.375" v="869" actId="1076"/>
          <ac:spMkLst>
            <pc:docMk/>
            <pc:sldMk cId="0" sldId="265"/>
            <ac:spMk id="134" creationId="{00000000-0000-0000-0000-000000000000}"/>
          </ac:spMkLst>
        </pc:spChg>
      </pc:sldChg>
      <pc:sldChg chg="modSp mod">
        <pc:chgData name="Zhou, Steve (wz8ry)" userId="7853b720-87d2-447e-8671-07dd752ff384" providerId="ADAL" clId="{6A789B40-3F43-400A-ABCF-0EA048BB9034}" dt="2023-06-30T13:01:29.232" v="946" actId="948"/>
        <pc:sldMkLst>
          <pc:docMk/>
          <pc:sldMk cId="3263386573" sldId="267"/>
        </pc:sldMkLst>
        <pc:spChg chg="mod">
          <ac:chgData name="Zhou, Steve (wz8ry)" userId="7853b720-87d2-447e-8671-07dd752ff384" providerId="ADAL" clId="{6A789B40-3F43-400A-ABCF-0EA048BB9034}" dt="2023-06-30T13:01:29.232" v="946" actId="948"/>
          <ac:spMkLst>
            <pc:docMk/>
            <pc:sldMk cId="3263386573" sldId="267"/>
            <ac:spMk id="9" creationId="{766C0E0B-82DE-4143-9051-3C2038424B44}"/>
          </ac:spMkLst>
        </pc:spChg>
        <pc:picChg chg="mod">
          <ac:chgData name="Zhou, Steve (wz8ry)" userId="7853b720-87d2-447e-8671-07dd752ff384" providerId="ADAL" clId="{6A789B40-3F43-400A-ABCF-0EA048BB9034}" dt="2023-06-30T13:01:18.064" v="945" actId="1076"/>
          <ac:picMkLst>
            <pc:docMk/>
            <pc:sldMk cId="3263386573" sldId="267"/>
            <ac:picMk id="6" creationId="{BB0FEE16-DE78-9346-8ADF-76D30FD1A43C}"/>
          </ac:picMkLst>
        </pc:picChg>
      </pc:sldChg>
      <pc:sldChg chg="addSp delSp modSp mod modClrScheme chgLayout">
        <pc:chgData name="Zhou, Steve (wz8ry)" userId="7853b720-87d2-447e-8671-07dd752ff384" providerId="ADAL" clId="{6A789B40-3F43-400A-ABCF-0EA048BB9034}" dt="2023-06-29T15:56:30.237" v="848" actId="6264"/>
        <pc:sldMkLst>
          <pc:docMk/>
          <pc:sldMk cId="3519564339" sldId="268"/>
        </pc:sldMkLst>
        <pc:spChg chg="mod ord">
          <ac:chgData name="Zhou, Steve (wz8ry)" userId="7853b720-87d2-447e-8671-07dd752ff384" providerId="ADAL" clId="{6A789B40-3F43-400A-ABCF-0EA048BB9034}" dt="2023-06-29T15:56:30.237" v="848" actId="6264"/>
          <ac:spMkLst>
            <pc:docMk/>
            <pc:sldMk cId="3519564339" sldId="268"/>
            <ac:spMk id="2" creationId="{819E53DE-296F-D817-6EEA-87734C56CE9C}"/>
          </ac:spMkLst>
        </pc:spChg>
        <pc:spChg chg="del mod">
          <ac:chgData name="Zhou, Steve (wz8ry)" userId="7853b720-87d2-447e-8671-07dd752ff384" providerId="ADAL" clId="{6A789B40-3F43-400A-ABCF-0EA048BB9034}" dt="2023-06-29T15:50:40.965" v="774" actId="478"/>
          <ac:spMkLst>
            <pc:docMk/>
            <pc:sldMk cId="3519564339" sldId="268"/>
            <ac:spMk id="3" creationId="{BC5328C2-9ACC-0E53-4F50-EECE5AB5EA7C}"/>
          </ac:spMkLst>
        </pc:spChg>
        <pc:spChg chg="del">
          <ac:chgData name="Zhou, Steve (wz8ry)" userId="7853b720-87d2-447e-8671-07dd752ff384" providerId="ADAL" clId="{6A789B40-3F43-400A-ABCF-0EA048BB9034}" dt="2023-06-29T15:51:17.164" v="782" actId="478"/>
          <ac:spMkLst>
            <pc:docMk/>
            <pc:sldMk cId="3519564339" sldId="268"/>
            <ac:spMk id="4" creationId="{E2924D56-E3CB-872F-D05C-142B7845BB88}"/>
          </ac:spMkLst>
        </pc:spChg>
        <pc:spChg chg="del mod">
          <ac:chgData name="Zhou, Steve (wz8ry)" userId="7853b720-87d2-447e-8671-07dd752ff384" providerId="ADAL" clId="{6A789B40-3F43-400A-ABCF-0EA048BB9034}" dt="2023-06-29T15:50:27.055" v="772" actId="478"/>
          <ac:spMkLst>
            <pc:docMk/>
            <pc:sldMk cId="3519564339" sldId="268"/>
            <ac:spMk id="7" creationId="{81994CB8-AFD3-08C0-F05F-CD90C55CACF2}"/>
          </ac:spMkLst>
        </pc:spChg>
        <pc:spChg chg="add mod ord">
          <ac:chgData name="Zhou, Steve (wz8ry)" userId="7853b720-87d2-447e-8671-07dd752ff384" providerId="ADAL" clId="{6A789B40-3F43-400A-ABCF-0EA048BB9034}" dt="2023-06-29T15:56:30.237" v="848" actId="6264"/>
          <ac:spMkLst>
            <pc:docMk/>
            <pc:sldMk cId="3519564339" sldId="268"/>
            <ac:spMk id="8" creationId="{49860DF8-A25A-815D-6733-92E9060035EB}"/>
          </ac:spMkLst>
        </pc:spChg>
        <pc:spChg chg="add mod ord">
          <ac:chgData name="Zhou, Steve (wz8ry)" userId="7853b720-87d2-447e-8671-07dd752ff384" providerId="ADAL" clId="{6A789B40-3F43-400A-ABCF-0EA048BB9034}" dt="2023-06-29T15:56:30.237" v="848" actId="6264"/>
          <ac:spMkLst>
            <pc:docMk/>
            <pc:sldMk cId="3519564339" sldId="268"/>
            <ac:spMk id="10" creationId="{AC8C17C0-6E6F-7141-C8D3-68164870DAD7}"/>
          </ac:spMkLst>
        </pc:spChg>
        <pc:spChg chg="mod">
          <ac:chgData name="Zhou, Steve (wz8ry)" userId="7853b720-87d2-447e-8671-07dd752ff384" providerId="ADAL" clId="{6A789B40-3F43-400A-ABCF-0EA048BB9034}" dt="2023-06-29T15:50:11.905" v="768" actId="164"/>
          <ac:spMkLst>
            <pc:docMk/>
            <pc:sldMk cId="3519564339" sldId="268"/>
            <ac:spMk id="11" creationId="{E74314A0-6579-A938-4C3B-BB4BB0A41959}"/>
          </ac:spMkLst>
        </pc:spChg>
        <pc:spChg chg="add del mod ord">
          <ac:chgData name="Zhou, Steve (wz8ry)" userId="7853b720-87d2-447e-8671-07dd752ff384" providerId="ADAL" clId="{6A789B40-3F43-400A-ABCF-0EA048BB9034}" dt="2023-06-29T15:56:30.237" v="848" actId="6264"/>
          <ac:spMkLst>
            <pc:docMk/>
            <pc:sldMk cId="3519564339" sldId="268"/>
            <ac:spMk id="12" creationId="{A2632BDD-3E4F-E81F-7546-124EF4FABF3E}"/>
          </ac:spMkLst>
        </pc:spChg>
        <pc:spChg chg="mod">
          <ac:chgData name="Zhou, Steve (wz8ry)" userId="7853b720-87d2-447e-8671-07dd752ff384" providerId="ADAL" clId="{6A789B40-3F43-400A-ABCF-0EA048BB9034}" dt="2023-06-29T15:50:11.905" v="768" actId="164"/>
          <ac:spMkLst>
            <pc:docMk/>
            <pc:sldMk cId="3519564339" sldId="268"/>
            <ac:spMk id="15" creationId="{14CAD31C-4835-84B7-07B3-339DE8DED785}"/>
          </ac:spMkLst>
        </pc:spChg>
        <pc:spChg chg="mod">
          <ac:chgData name="Zhou, Steve (wz8ry)" userId="7853b720-87d2-447e-8671-07dd752ff384" providerId="ADAL" clId="{6A789B40-3F43-400A-ABCF-0EA048BB9034}" dt="2023-06-29T15:51:01.295" v="780"/>
          <ac:spMkLst>
            <pc:docMk/>
            <pc:sldMk cId="3519564339" sldId="268"/>
            <ac:spMk id="17" creationId="{199E4B04-D1AA-443A-4223-1DA477F064F5}"/>
          </ac:spMkLst>
        </pc:spChg>
        <pc:spChg chg="mod">
          <ac:chgData name="Zhou, Steve (wz8ry)" userId="7853b720-87d2-447e-8671-07dd752ff384" providerId="ADAL" clId="{6A789B40-3F43-400A-ABCF-0EA048BB9034}" dt="2023-06-29T15:51:01.295" v="780"/>
          <ac:spMkLst>
            <pc:docMk/>
            <pc:sldMk cId="3519564339" sldId="268"/>
            <ac:spMk id="19" creationId="{20A083ED-8D88-E18C-37C9-8E4AF8090ABF}"/>
          </ac:spMkLst>
        </pc:spChg>
        <pc:spChg chg="add del mod">
          <ac:chgData name="Zhou, Steve (wz8ry)" userId="7853b720-87d2-447e-8671-07dd752ff384" providerId="ADAL" clId="{6A789B40-3F43-400A-ABCF-0EA048BB9034}" dt="2023-06-29T15:56:30.237" v="848" actId="6264"/>
          <ac:spMkLst>
            <pc:docMk/>
            <pc:sldMk cId="3519564339" sldId="268"/>
            <ac:spMk id="20" creationId="{E3741920-DFD8-0454-7ACA-805416866B63}"/>
          </ac:spMkLst>
        </pc:spChg>
        <pc:spChg chg="add del mod">
          <ac:chgData name="Zhou, Steve (wz8ry)" userId="7853b720-87d2-447e-8671-07dd752ff384" providerId="ADAL" clId="{6A789B40-3F43-400A-ABCF-0EA048BB9034}" dt="2023-06-29T15:56:30.237" v="848" actId="6264"/>
          <ac:spMkLst>
            <pc:docMk/>
            <pc:sldMk cId="3519564339" sldId="268"/>
            <ac:spMk id="21" creationId="{00F2836C-2E96-916C-F6D9-E802825DF0DA}"/>
          </ac:spMkLst>
        </pc:spChg>
        <pc:spChg chg="add del mod">
          <ac:chgData name="Zhou, Steve (wz8ry)" userId="7853b720-87d2-447e-8671-07dd752ff384" providerId="ADAL" clId="{6A789B40-3F43-400A-ABCF-0EA048BB9034}" dt="2023-06-29T15:56:30.237" v="848" actId="6264"/>
          <ac:spMkLst>
            <pc:docMk/>
            <pc:sldMk cId="3519564339" sldId="268"/>
            <ac:spMk id="22" creationId="{483EB05C-CC11-04B7-D4E1-C6AB90D13232}"/>
          </ac:spMkLst>
        </pc:spChg>
        <pc:spChg chg="add del mod ord">
          <ac:chgData name="Zhou, Steve (wz8ry)" userId="7853b720-87d2-447e-8671-07dd752ff384" providerId="ADAL" clId="{6A789B40-3F43-400A-ABCF-0EA048BB9034}" dt="2023-06-29T15:56:30.237" v="848" actId="6264"/>
          <ac:spMkLst>
            <pc:docMk/>
            <pc:sldMk cId="3519564339" sldId="268"/>
            <ac:spMk id="23" creationId="{3B0F656A-5ED3-EE96-F152-197CCE8E8D43}"/>
          </ac:spMkLst>
        </pc:spChg>
        <pc:grpChg chg="add del mod">
          <ac:chgData name="Zhou, Steve (wz8ry)" userId="7853b720-87d2-447e-8671-07dd752ff384" providerId="ADAL" clId="{6A789B40-3F43-400A-ABCF-0EA048BB9034}" dt="2023-06-29T15:51:00.247" v="779" actId="21"/>
          <ac:grpSpMkLst>
            <pc:docMk/>
            <pc:sldMk cId="3519564339" sldId="268"/>
            <ac:grpSpMk id="5" creationId="{53D1EE1D-4520-C2D4-4613-32C7DE58C84F}"/>
          </ac:grpSpMkLst>
        </pc:grpChg>
        <pc:grpChg chg="add mod">
          <ac:chgData name="Zhou, Steve (wz8ry)" userId="7853b720-87d2-447e-8671-07dd752ff384" providerId="ADAL" clId="{6A789B40-3F43-400A-ABCF-0EA048BB9034}" dt="2023-06-29T15:51:05.901" v="781" actId="1076"/>
          <ac:grpSpMkLst>
            <pc:docMk/>
            <pc:sldMk cId="3519564339" sldId="268"/>
            <ac:grpSpMk id="14" creationId="{738DFF41-D947-168E-CAA4-3AC12468710E}"/>
          </ac:grpSpMkLst>
        </pc:grpChg>
        <pc:picChg chg="mod">
          <ac:chgData name="Zhou, Steve (wz8ry)" userId="7853b720-87d2-447e-8671-07dd752ff384" providerId="ADAL" clId="{6A789B40-3F43-400A-ABCF-0EA048BB9034}" dt="2023-06-29T15:50:11.905" v="768" actId="164"/>
          <ac:picMkLst>
            <pc:docMk/>
            <pc:sldMk cId="3519564339" sldId="268"/>
            <ac:picMk id="9" creationId="{45B38ADF-E617-B080-9EFC-7CFE2C5A0E2B}"/>
          </ac:picMkLst>
        </pc:picChg>
        <pc:picChg chg="mod">
          <ac:chgData name="Zhou, Steve (wz8ry)" userId="7853b720-87d2-447e-8671-07dd752ff384" providerId="ADAL" clId="{6A789B40-3F43-400A-ABCF-0EA048BB9034}" dt="2023-06-29T15:50:11.905" v="768" actId="164"/>
          <ac:picMkLst>
            <pc:docMk/>
            <pc:sldMk cId="3519564339" sldId="268"/>
            <ac:picMk id="13" creationId="{10341A35-04F9-12C2-3587-F6939CAC3C51}"/>
          </ac:picMkLst>
        </pc:picChg>
        <pc:picChg chg="mod">
          <ac:chgData name="Zhou, Steve (wz8ry)" userId="7853b720-87d2-447e-8671-07dd752ff384" providerId="ADAL" clId="{6A789B40-3F43-400A-ABCF-0EA048BB9034}" dt="2023-06-29T15:51:01.295" v="780"/>
          <ac:picMkLst>
            <pc:docMk/>
            <pc:sldMk cId="3519564339" sldId="268"/>
            <ac:picMk id="16" creationId="{B07A8476-8F89-3E1E-A992-8B49B9ECC66C}"/>
          </ac:picMkLst>
        </pc:picChg>
        <pc:picChg chg="mod">
          <ac:chgData name="Zhou, Steve (wz8ry)" userId="7853b720-87d2-447e-8671-07dd752ff384" providerId="ADAL" clId="{6A789B40-3F43-400A-ABCF-0EA048BB9034}" dt="2023-06-29T15:51:01.295" v="780"/>
          <ac:picMkLst>
            <pc:docMk/>
            <pc:sldMk cId="3519564339" sldId="268"/>
            <ac:picMk id="18" creationId="{FFA7E669-A64D-848F-9780-25FE2B0F8F49}"/>
          </ac:picMkLst>
        </pc:picChg>
      </pc:sldChg>
      <pc:sldChg chg="addSp delSp modSp mod modClrScheme chgLayout">
        <pc:chgData name="Zhou, Steve (wz8ry)" userId="7853b720-87d2-447e-8671-07dd752ff384" providerId="ADAL" clId="{6A789B40-3F43-400A-ABCF-0EA048BB9034}" dt="2023-06-29T15:56:06.068" v="842" actId="6264"/>
        <pc:sldMkLst>
          <pc:docMk/>
          <pc:sldMk cId="953611280" sldId="269"/>
        </pc:sldMkLst>
        <pc:spChg chg="del">
          <ac:chgData name="Zhou, Steve (wz8ry)" userId="7853b720-87d2-447e-8671-07dd752ff384" providerId="ADAL" clId="{6A789B40-3F43-400A-ABCF-0EA048BB9034}" dt="2023-06-29T15:51:21.151" v="783" actId="478"/>
          <ac:spMkLst>
            <pc:docMk/>
            <pc:sldMk cId="953611280" sldId="269"/>
            <ac:spMk id="2" creationId="{339556B8-BC37-9E28-0714-339DEA2BEDA9}"/>
          </ac:spMkLst>
        </pc:spChg>
        <pc:spChg chg="mod ord">
          <ac:chgData name="Zhou, Steve (wz8ry)" userId="7853b720-87d2-447e-8671-07dd752ff384" providerId="ADAL" clId="{6A789B40-3F43-400A-ABCF-0EA048BB9034}" dt="2023-06-29T15:56:06.068" v="842" actId="6264"/>
          <ac:spMkLst>
            <pc:docMk/>
            <pc:sldMk cId="953611280" sldId="269"/>
            <ac:spMk id="4" creationId="{779C99F5-722F-78AD-DD90-236862B8250A}"/>
          </ac:spMkLst>
        </pc:spChg>
        <pc:spChg chg="add del">
          <ac:chgData name="Zhou, Steve (wz8ry)" userId="7853b720-87d2-447e-8671-07dd752ff384" providerId="ADAL" clId="{6A789B40-3F43-400A-ABCF-0EA048BB9034}" dt="2023-06-29T15:53:07.341" v="797" actId="22"/>
          <ac:spMkLst>
            <pc:docMk/>
            <pc:sldMk cId="953611280" sldId="269"/>
            <ac:spMk id="6" creationId="{E0CD4DC7-BB48-5DA7-E56D-B63AB91B3D5F}"/>
          </ac:spMkLst>
        </pc:spChg>
        <pc:spChg chg="mod">
          <ac:chgData name="Zhou, Steve (wz8ry)" userId="7853b720-87d2-447e-8671-07dd752ff384" providerId="ADAL" clId="{6A789B40-3F43-400A-ABCF-0EA048BB9034}" dt="2023-06-29T15:54:20.394" v="825" actId="14100"/>
          <ac:spMkLst>
            <pc:docMk/>
            <pc:sldMk cId="953611280" sldId="269"/>
            <ac:spMk id="7" creationId="{376619D4-BA1D-9C6F-D2A5-747FBD620106}"/>
          </ac:spMkLst>
        </pc:spChg>
        <pc:spChg chg="add del mod">
          <ac:chgData name="Zhou, Steve (wz8ry)" userId="7853b720-87d2-447e-8671-07dd752ff384" providerId="ADAL" clId="{6A789B40-3F43-400A-ABCF-0EA048BB9034}" dt="2023-06-29T15:56:04.562" v="841" actId="6264"/>
          <ac:spMkLst>
            <pc:docMk/>
            <pc:sldMk cId="953611280" sldId="269"/>
            <ac:spMk id="10" creationId="{CE09A2BC-67E1-B1E4-DD6F-BAA2947AD215}"/>
          </ac:spMkLst>
        </pc:spChg>
        <pc:spChg chg="add del mod">
          <ac:chgData name="Zhou, Steve (wz8ry)" userId="7853b720-87d2-447e-8671-07dd752ff384" providerId="ADAL" clId="{6A789B40-3F43-400A-ABCF-0EA048BB9034}" dt="2023-06-29T15:56:06.068" v="842" actId="6264"/>
          <ac:spMkLst>
            <pc:docMk/>
            <pc:sldMk cId="953611280" sldId="269"/>
            <ac:spMk id="12" creationId="{C3C7D312-6FB3-5C18-3BE2-8B9525739D28}"/>
          </ac:spMkLst>
        </pc:spChg>
        <pc:spChg chg="mod">
          <ac:chgData name="Zhou, Steve (wz8ry)" userId="7853b720-87d2-447e-8671-07dd752ff384" providerId="ADAL" clId="{6A789B40-3F43-400A-ABCF-0EA048BB9034}" dt="2023-06-29T15:53:17.278" v="801" actId="164"/>
          <ac:spMkLst>
            <pc:docMk/>
            <pc:sldMk cId="953611280" sldId="269"/>
            <ac:spMk id="13" creationId="{667DB0F8-C775-DB67-1AB1-6EFB0F9129E8}"/>
          </ac:spMkLst>
        </pc:spChg>
        <pc:spChg chg="add del mod">
          <ac:chgData name="Zhou, Steve (wz8ry)" userId="7853b720-87d2-447e-8671-07dd752ff384" providerId="ADAL" clId="{6A789B40-3F43-400A-ABCF-0EA048BB9034}" dt="2023-06-29T15:53:17.278" v="801" actId="164"/>
          <ac:spMkLst>
            <pc:docMk/>
            <pc:sldMk cId="953611280" sldId="269"/>
            <ac:spMk id="14" creationId="{97808827-3533-6498-408C-0BE2BFA8010F}"/>
          </ac:spMkLst>
        </pc:spChg>
        <pc:grpChg chg="add mod">
          <ac:chgData name="Zhou, Steve (wz8ry)" userId="7853b720-87d2-447e-8671-07dd752ff384" providerId="ADAL" clId="{6A789B40-3F43-400A-ABCF-0EA048BB9034}" dt="2023-06-29T15:53:17.278" v="801" actId="164"/>
          <ac:grpSpMkLst>
            <pc:docMk/>
            <pc:sldMk cId="953611280" sldId="269"/>
            <ac:grpSpMk id="8" creationId="{EB84E2AC-EE79-DE84-0F16-BF84982B96BA}"/>
          </ac:grpSpMkLst>
        </pc:grpChg>
        <pc:picChg chg="mod">
          <ac:chgData name="Zhou, Steve (wz8ry)" userId="7853b720-87d2-447e-8671-07dd752ff384" providerId="ADAL" clId="{6A789B40-3F43-400A-ABCF-0EA048BB9034}" dt="2023-06-29T15:53:17.278" v="801" actId="164"/>
          <ac:picMkLst>
            <pc:docMk/>
            <pc:sldMk cId="953611280" sldId="269"/>
            <ac:picMk id="9" creationId="{401268CF-A7FF-E3A7-D675-DD5E901C8DC7}"/>
          </ac:picMkLst>
        </pc:picChg>
      </pc:sldChg>
      <pc:sldChg chg="addSp delSp modSp mod modClrScheme chgLayout">
        <pc:chgData name="Zhou, Steve (wz8ry)" userId="7853b720-87d2-447e-8671-07dd752ff384" providerId="ADAL" clId="{6A789B40-3F43-400A-ABCF-0EA048BB9034}" dt="2023-06-29T16:01:12.506" v="865" actId="20577"/>
        <pc:sldMkLst>
          <pc:docMk/>
          <pc:sldMk cId="190080301" sldId="270"/>
        </pc:sldMkLst>
        <pc:spChg chg="mod ord">
          <ac:chgData name="Zhou, Steve (wz8ry)" userId="7853b720-87d2-447e-8671-07dd752ff384" providerId="ADAL" clId="{6A789B40-3F43-400A-ABCF-0EA048BB9034}" dt="2023-06-29T16:00:25.249" v="861" actId="700"/>
          <ac:spMkLst>
            <pc:docMk/>
            <pc:sldMk cId="190080301" sldId="270"/>
            <ac:spMk id="2" creationId="{7A1B9D95-7F10-176B-48BC-ED798157BBA8}"/>
          </ac:spMkLst>
        </pc:spChg>
        <pc:spChg chg="del mod">
          <ac:chgData name="Zhou, Steve (wz8ry)" userId="7853b720-87d2-447e-8671-07dd752ff384" providerId="ADAL" clId="{6A789B40-3F43-400A-ABCF-0EA048BB9034}" dt="2023-06-29T15:59:59.717" v="857" actId="478"/>
          <ac:spMkLst>
            <pc:docMk/>
            <pc:sldMk cId="190080301" sldId="270"/>
            <ac:spMk id="4" creationId="{E52AD9FD-B436-31A3-D37F-F61A7CDC12AA}"/>
          </ac:spMkLst>
        </pc:spChg>
        <pc:spChg chg="add mod">
          <ac:chgData name="Zhou, Steve (wz8ry)" userId="7853b720-87d2-447e-8671-07dd752ff384" providerId="ADAL" clId="{6A789B40-3F43-400A-ABCF-0EA048BB9034}" dt="2023-06-29T16:01:05.037" v="864" actId="207"/>
          <ac:spMkLst>
            <pc:docMk/>
            <pc:sldMk cId="190080301" sldId="270"/>
            <ac:spMk id="6" creationId="{CD06F323-A13C-C85D-5C9F-B9D5A64E94AF}"/>
          </ac:spMkLst>
        </pc:spChg>
        <pc:spChg chg="add mod">
          <ac:chgData name="Zhou, Steve (wz8ry)" userId="7853b720-87d2-447e-8671-07dd752ff384" providerId="ADAL" clId="{6A789B40-3F43-400A-ABCF-0EA048BB9034}" dt="2023-06-29T16:01:12.506" v="865" actId="20577"/>
          <ac:spMkLst>
            <pc:docMk/>
            <pc:sldMk cId="190080301" sldId="270"/>
            <ac:spMk id="8" creationId="{8FC53873-D8C2-4CC4-ED3C-411B7F3D4126}"/>
          </ac:spMkLst>
        </pc:spChg>
        <pc:spChg chg="del">
          <ac:chgData name="Zhou, Steve (wz8ry)" userId="7853b720-87d2-447e-8671-07dd752ff384" providerId="ADAL" clId="{6A789B40-3F43-400A-ABCF-0EA048BB9034}" dt="2023-06-29T16:00:18.007" v="860" actId="21"/>
          <ac:spMkLst>
            <pc:docMk/>
            <pc:sldMk cId="190080301" sldId="270"/>
            <ac:spMk id="13" creationId="{F2AB51F9-221E-79B9-20A7-78CC2B141B56}"/>
          </ac:spMkLst>
        </pc:spChg>
        <pc:spChg chg="del">
          <ac:chgData name="Zhou, Steve (wz8ry)" userId="7853b720-87d2-447e-8671-07dd752ff384" providerId="ADAL" clId="{6A789B40-3F43-400A-ABCF-0EA048BB9034}" dt="2023-06-29T16:00:18.007" v="860" actId="21"/>
          <ac:spMkLst>
            <pc:docMk/>
            <pc:sldMk cId="190080301" sldId="270"/>
            <ac:spMk id="17" creationId="{BCA8ABA0-3DCF-2F25-6607-E203676FFAC9}"/>
          </ac:spMkLst>
        </pc:spChg>
        <pc:spChg chg="mod">
          <ac:chgData name="Zhou, Steve (wz8ry)" userId="7853b720-87d2-447e-8671-07dd752ff384" providerId="ADAL" clId="{6A789B40-3F43-400A-ABCF-0EA048BB9034}" dt="2023-06-29T16:01:05.037" v="864" actId="207"/>
          <ac:spMkLst>
            <pc:docMk/>
            <pc:sldMk cId="190080301" sldId="270"/>
            <ac:spMk id="39" creationId="{F753060A-25E9-D549-7BC8-2D09170D6945}"/>
          </ac:spMkLst>
        </pc:spChg>
      </pc:sldChg>
      <pc:sldChg chg="addSp delSp modSp add mod modTransition modClrScheme chgLayout">
        <pc:chgData name="Zhou, Steve (wz8ry)" userId="7853b720-87d2-447e-8671-07dd752ff384" providerId="ADAL" clId="{6A789B40-3F43-400A-ABCF-0EA048BB9034}" dt="2023-06-29T14:55:12.112" v="561" actId="478"/>
        <pc:sldMkLst>
          <pc:docMk/>
          <pc:sldMk cId="45340476" sldId="271"/>
        </pc:sldMkLst>
        <pc:spChg chg="add mod ord">
          <ac:chgData name="Zhou, Steve (wz8ry)" userId="7853b720-87d2-447e-8671-07dd752ff384" providerId="ADAL" clId="{6A789B40-3F43-400A-ABCF-0EA048BB9034}" dt="2023-06-29T14:34:50.547" v="319" actId="700"/>
          <ac:spMkLst>
            <pc:docMk/>
            <pc:sldMk cId="45340476" sldId="271"/>
            <ac:spMk id="3" creationId="{FD2816E9-76DA-7BDA-FA84-A16AC34B5689}"/>
          </ac:spMkLst>
        </pc:spChg>
        <pc:spChg chg="del">
          <ac:chgData name="Zhou, Steve (wz8ry)" userId="7853b720-87d2-447e-8671-07dd752ff384" providerId="ADAL" clId="{6A789B40-3F43-400A-ABCF-0EA048BB9034}" dt="2023-06-29T14:55:12.112" v="561" actId="478"/>
          <ac:spMkLst>
            <pc:docMk/>
            <pc:sldMk cId="45340476" sldId="271"/>
            <ac:spMk id="4" creationId="{0E3ECF31-DBE1-5271-0EC4-158E50B5C696}"/>
          </ac:spMkLst>
        </pc:spChg>
        <pc:spChg chg="add mod">
          <ac:chgData name="Zhou, Steve (wz8ry)" userId="7853b720-87d2-447e-8671-07dd752ff384" providerId="ADAL" clId="{6A789B40-3F43-400A-ABCF-0EA048BB9034}" dt="2023-06-29T14:37:28.189" v="347"/>
          <ac:spMkLst>
            <pc:docMk/>
            <pc:sldMk cId="45340476" sldId="271"/>
            <ac:spMk id="5" creationId="{A964F84C-FA43-5C95-02D9-61BB4D56DE49}"/>
          </ac:spMkLst>
        </pc:spChg>
        <pc:spChg chg="del mod ord">
          <ac:chgData name="Zhou, Steve (wz8ry)" userId="7853b720-87d2-447e-8671-07dd752ff384" providerId="ADAL" clId="{6A789B40-3F43-400A-ABCF-0EA048BB9034}" dt="2023-06-29T14:37:22.141" v="346" actId="478"/>
          <ac:spMkLst>
            <pc:docMk/>
            <pc:sldMk cId="45340476" sldId="271"/>
            <ac:spMk id="77" creationId="{00000000-0000-0000-0000-000000000000}"/>
          </ac:spMkLst>
        </pc:spChg>
        <pc:spChg chg="mod ord">
          <ac:chgData name="Zhou, Steve (wz8ry)" userId="7853b720-87d2-447e-8671-07dd752ff384" providerId="ADAL" clId="{6A789B40-3F43-400A-ABCF-0EA048BB9034}" dt="2023-06-29T14:34:50.547" v="319" actId="700"/>
          <ac:spMkLst>
            <pc:docMk/>
            <pc:sldMk cId="45340476" sldId="271"/>
            <ac:spMk id="78" creationId="{00000000-0000-0000-0000-000000000000}"/>
          </ac:spMkLst>
        </pc:spChg>
        <pc:picChg chg="mod">
          <ac:chgData name="Zhou, Steve (wz8ry)" userId="7853b720-87d2-447e-8671-07dd752ff384" providerId="ADAL" clId="{6A789B40-3F43-400A-ABCF-0EA048BB9034}" dt="2023-06-29T14:18:36.512" v="116" actId="14826"/>
          <ac:picMkLst>
            <pc:docMk/>
            <pc:sldMk cId="45340476" sldId="271"/>
            <ac:picMk id="1028" creationId="{6565A99B-9FFB-EE00-5D81-420DDB979132}"/>
          </ac:picMkLst>
        </pc:picChg>
      </pc:sldChg>
      <pc:sldChg chg="addSp delSp modSp add mod modTransition modClrScheme chgLayout">
        <pc:chgData name="Zhou, Steve (wz8ry)" userId="7853b720-87d2-447e-8671-07dd752ff384" providerId="ADAL" clId="{6A789B40-3F43-400A-ABCF-0EA048BB9034}" dt="2023-06-29T15:52:08.787" v="787" actId="478"/>
        <pc:sldMkLst>
          <pc:docMk/>
          <pc:sldMk cId="797515470" sldId="272"/>
        </pc:sldMkLst>
        <pc:spChg chg="add del mod">
          <ac:chgData name="Zhou, Steve (wz8ry)" userId="7853b720-87d2-447e-8671-07dd752ff384" providerId="ADAL" clId="{6A789B40-3F43-400A-ABCF-0EA048BB9034}" dt="2023-06-29T14:35:06.395" v="320" actId="478"/>
          <ac:spMkLst>
            <pc:docMk/>
            <pc:sldMk cId="797515470" sldId="272"/>
            <ac:spMk id="2" creationId="{D27908CA-5302-64EC-BF04-DD87F7861649}"/>
          </ac:spMkLst>
        </pc:spChg>
        <pc:spChg chg="add del mod">
          <ac:chgData name="Zhou, Steve (wz8ry)" userId="7853b720-87d2-447e-8671-07dd752ff384" providerId="ADAL" clId="{6A789B40-3F43-400A-ABCF-0EA048BB9034}" dt="2023-06-29T14:35:12.435" v="334" actId="478"/>
          <ac:spMkLst>
            <pc:docMk/>
            <pc:sldMk cId="797515470" sldId="272"/>
            <ac:spMk id="3" creationId="{8B93D55F-74F8-6965-50FA-023C932CB338}"/>
          </ac:spMkLst>
        </pc:spChg>
        <pc:spChg chg="del">
          <ac:chgData name="Zhou, Steve (wz8ry)" userId="7853b720-87d2-447e-8671-07dd752ff384" providerId="ADAL" clId="{6A789B40-3F43-400A-ABCF-0EA048BB9034}" dt="2023-06-29T15:52:08.787" v="787" actId="478"/>
          <ac:spMkLst>
            <pc:docMk/>
            <pc:sldMk cId="797515470" sldId="272"/>
            <ac:spMk id="3" creationId="{8D364163-DC38-2A47-971F-DA870C6969B7}"/>
          </ac:spMkLst>
        </pc:spChg>
        <pc:spChg chg="add mod ord">
          <ac:chgData name="Zhou, Steve (wz8ry)" userId="7853b720-87d2-447e-8671-07dd752ff384" providerId="ADAL" clId="{6A789B40-3F43-400A-ABCF-0EA048BB9034}" dt="2023-06-29T14:35:18.257" v="336" actId="27636"/>
          <ac:spMkLst>
            <pc:docMk/>
            <pc:sldMk cId="797515470" sldId="272"/>
            <ac:spMk id="5" creationId="{9F0DA317-A341-D11C-098B-ADA9A69006D7}"/>
          </ac:spMkLst>
        </pc:spChg>
        <pc:spChg chg="add mod ord">
          <ac:chgData name="Zhou, Steve (wz8ry)" userId="7853b720-87d2-447e-8671-07dd752ff384" providerId="ADAL" clId="{6A789B40-3F43-400A-ABCF-0EA048BB9034}" dt="2023-06-29T14:35:18.233" v="335" actId="700"/>
          <ac:spMkLst>
            <pc:docMk/>
            <pc:sldMk cId="797515470" sldId="272"/>
            <ac:spMk id="6" creationId="{F722A7FE-6149-A98F-0506-8250CDC6358D}"/>
          </ac:spMkLst>
        </pc:spChg>
        <pc:spChg chg="del">
          <ac:chgData name="Zhou, Steve (wz8ry)" userId="7853b720-87d2-447e-8671-07dd752ff384" providerId="ADAL" clId="{6A789B40-3F43-400A-ABCF-0EA048BB9034}" dt="2023-06-29T14:31:23.127" v="245" actId="478"/>
          <ac:spMkLst>
            <pc:docMk/>
            <pc:sldMk cId="797515470" sldId="272"/>
            <ac:spMk id="77" creationId="{00000000-0000-0000-0000-000000000000}"/>
          </ac:spMkLst>
        </pc:spChg>
        <pc:spChg chg="mod ord">
          <ac:chgData name="Zhou, Steve (wz8ry)" userId="7853b720-87d2-447e-8671-07dd752ff384" providerId="ADAL" clId="{6A789B40-3F43-400A-ABCF-0EA048BB9034}" dt="2023-06-29T15:43:07.413" v="731" actId="403"/>
          <ac:spMkLst>
            <pc:docMk/>
            <pc:sldMk cId="797515470" sldId="272"/>
            <ac:spMk id="78" creationId="{00000000-0000-0000-0000-000000000000}"/>
          </ac:spMkLst>
        </pc:spChg>
        <pc:picChg chg="mod">
          <ac:chgData name="Zhou, Steve (wz8ry)" userId="7853b720-87d2-447e-8671-07dd752ff384" providerId="ADAL" clId="{6A789B40-3F43-400A-ABCF-0EA048BB9034}" dt="2023-06-29T14:19:51.540" v="131" actId="14826"/>
          <ac:picMkLst>
            <pc:docMk/>
            <pc:sldMk cId="797515470" sldId="272"/>
            <ac:picMk id="1028" creationId="{6565A99B-9FFB-EE00-5D81-420DDB979132}"/>
          </ac:picMkLst>
        </pc:picChg>
      </pc:sldChg>
      <pc:sldChg chg="addSp delSp modSp add mod modTransition modClrScheme chgLayout">
        <pc:chgData name="Zhou, Steve (wz8ry)" userId="7853b720-87d2-447e-8671-07dd752ff384" providerId="ADAL" clId="{6A789B40-3F43-400A-ABCF-0EA048BB9034}" dt="2023-06-29T15:52:12.040" v="788" actId="478"/>
        <pc:sldMkLst>
          <pc:docMk/>
          <pc:sldMk cId="2758343711" sldId="273"/>
        </pc:sldMkLst>
        <pc:spChg chg="add del mod ord">
          <ac:chgData name="Zhou, Steve (wz8ry)" userId="7853b720-87d2-447e-8671-07dd752ff384" providerId="ADAL" clId="{6A789B40-3F43-400A-ABCF-0EA048BB9034}" dt="2023-06-29T14:54:29.173" v="557" actId="700"/>
          <ac:spMkLst>
            <pc:docMk/>
            <pc:sldMk cId="2758343711" sldId="273"/>
            <ac:spMk id="3" creationId="{9221F824-FAFF-D0FC-005E-28FF266E855F}"/>
          </ac:spMkLst>
        </pc:spChg>
        <pc:spChg chg="del">
          <ac:chgData name="Zhou, Steve (wz8ry)" userId="7853b720-87d2-447e-8671-07dd752ff384" providerId="ADAL" clId="{6A789B40-3F43-400A-ABCF-0EA048BB9034}" dt="2023-06-29T15:52:12.040" v="788" actId="478"/>
          <ac:spMkLst>
            <pc:docMk/>
            <pc:sldMk cId="2758343711" sldId="273"/>
            <ac:spMk id="4" creationId="{09CC41AA-C069-B140-063F-570FAC225AAC}"/>
          </ac:spMkLst>
        </pc:spChg>
        <pc:spChg chg="add mod ord">
          <ac:chgData name="Zhou, Steve (wz8ry)" userId="7853b720-87d2-447e-8671-07dd752ff384" providerId="ADAL" clId="{6A789B40-3F43-400A-ABCF-0EA048BB9034}" dt="2023-06-29T14:54:41.454" v="559" actId="6264"/>
          <ac:spMkLst>
            <pc:docMk/>
            <pc:sldMk cId="2758343711" sldId="273"/>
            <ac:spMk id="5" creationId="{7B30EE3A-7ED2-50D8-04AB-A5BE7799A433}"/>
          </ac:spMkLst>
        </pc:spChg>
        <pc:spChg chg="add del mod ord">
          <ac:chgData name="Zhou, Steve (wz8ry)" userId="7853b720-87d2-447e-8671-07dd752ff384" providerId="ADAL" clId="{6A789B40-3F43-400A-ABCF-0EA048BB9034}" dt="2023-06-29T14:54:41.454" v="559" actId="6264"/>
          <ac:spMkLst>
            <pc:docMk/>
            <pc:sldMk cId="2758343711" sldId="273"/>
            <ac:spMk id="6" creationId="{F3F27573-B66C-2BA6-CD45-69F323314885}"/>
          </ac:spMkLst>
        </pc:spChg>
        <pc:spChg chg="add del mod">
          <ac:chgData name="Zhou, Steve (wz8ry)" userId="7853b720-87d2-447e-8671-07dd752ff384" providerId="ADAL" clId="{6A789B40-3F43-400A-ABCF-0EA048BB9034}" dt="2023-06-29T14:54:41.454" v="559" actId="6264"/>
          <ac:spMkLst>
            <pc:docMk/>
            <pc:sldMk cId="2758343711" sldId="273"/>
            <ac:spMk id="7" creationId="{6E2CA6E8-8A9C-79E4-53C5-03C199A49D3A}"/>
          </ac:spMkLst>
        </pc:spChg>
        <pc:spChg chg="add del mod">
          <ac:chgData name="Zhou, Steve (wz8ry)" userId="7853b720-87d2-447e-8671-07dd752ff384" providerId="ADAL" clId="{6A789B40-3F43-400A-ABCF-0EA048BB9034}" dt="2023-06-29T14:54:41.454" v="559" actId="6264"/>
          <ac:spMkLst>
            <pc:docMk/>
            <pc:sldMk cId="2758343711" sldId="273"/>
            <ac:spMk id="8" creationId="{3BD9D8A2-E8C2-C03E-D2BF-FC7265E26923}"/>
          </ac:spMkLst>
        </pc:spChg>
        <pc:spChg chg="add del mod ord">
          <ac:chgData name="Zhou, Steve (wz8ry)" userId="7853b720-87d2-447e-8671-07dd752ff384" providerId="ADAL" clId="{6A789B40-3F43-400A-ABCF-0EA048BB9034}" dt="2023-06-29T14:54:41.454" v="559" actId="6264"/>
          <ac:spMkLst>
            <pc:docMk/>
            <pc:sldMk cId="2758343711" sldId="273"/>
            <ac:spMk id="9" creationId="{F7DF0AA4-ED0B-B4C4-D481-A9AD793D2EAE}"/>
          </ac:spMkLst>
        </pc:spChg>
        <pc:spChg chg="del mod ord">
          <ac:chgData name="Zhou, Steve (wz8ry)" userId="7853b720-87d2-447e-8671-07dd752ff384" providerId="ADAL" clId="{6A789B40-3F43-400A-ABCF-0EA048BB9034}" dt="2023-06-29T14:37:52.623" v="350" actId="478"/>
          <ac:spMkLst>
            <pc:docMk/>
            <pc:sldMk cId="2758343711" sldId="273"/>
            <ac:spMk id="77" creationId="{00000000-0000-0000-0000-000000000000}"/>
          </ac:spMkLst>
        </pc:spChg>
        <pc:spChg chg="mod ord">
          <ac:chgData name="Zhou, Steve (wz8ry)" userId="7853b720-87d2-447e-8671-07dd752ff384" providerId="ADAL" clId="{6A789B40-3F43-400A-ABCF-0EA048BB9034}" dt="2023-06-29T14:54:41.454" v="559" actId="6264"/>
          <ac:spMkLst>
            <pc:docMk/>
            <pc:sldMk cId="2758343711" sldId="273"/>
            <ac:spMk id="78" creationId="{00000000-0000-0000-0000-000000000000}"/>
          </ac:spMkLst>
        </pc:spChg>
        <pc:picChg chg="add del mod">
          <ac:chgData name="Zhou, Steve (wz8ry)" userId="7853b720-87d2-447e-8671-07dd752ff384" providerId="ADAL" clId="{6A789B40-3F43-400A-ABCF-0EA048BB9034}" dt="2023-06-29T14:20:47.581" v="142" actId="14826"/>
          <ac:picMkLst>
            <pc:docMk/>
            <pc:sldMk cId="2758343711" sldId="273"/>
            <ac:picMk id="1028" creationId="{6565A99B-9FFB-EE00-5D81-420DDB979132}"/>
          </ac:picMkLst>
        </pc:picChg>
      </pc:sldChg>
      <pc:sldChg chg="modSp mod">
        <pc:chgData name="Zhou, Steve (wz8ry)" userId="7853b720-87d2-447e-8671-07dd752ff384" providerId="ADAL" clId="{6A789B40-3F43-400A-ABCF-0EA048BB9034}" dt="2023-06-30T12:36:30.739" v="941" actId="1076"/>
        <pc:sldMkLst>
          <pc:docMk/>
          <pc:sldMk cId="276775170" sldId="275"/>
        </pc:sldMkLst>
        <pc:spChg chg="mod">
          <ac:chgData name="Zhou, Steve (wz8ry)" userId="7853b720-87d2-447e-8671-07dd752ff384" providerId="ADAL" clId="{6A789B40-3F43-400A-ABCF-0EA048BB9034}" dt="2023-06-30T12:36:30.739" v="941" actId="1076"/>
          <ac:spMkLst>
            <pc:docMk/>
            <pc:sldMk cId="276775170" sldId="275"/>
            <ac:spMk id="5" creationId="{DE4A29F5-E4C2-E998-35F1-D98F024CFF49}"/>
          </ac:spMkLst>
        </pc:spChg>
      </pc:sldChg>
      <pc:sldMasterChg chg="modSldLayout">
        <pc:chgData name="Zhou, Steve (wz8ry)" userId="7853b720-87d2-447e-8671-07dd752ff384" providerId="ADAL" clId="{6A789B40-3F43-400A-ABCF-0EA048BB9034}" dt="2023-06-29T15:55:56.963" v="839" actId="1037"/>
        <pc:sldMasterMkLst>
          <pc:docMk/>
          <pc:sldMasterMk cId="0" sldId="2147483659"/>
        </pc:sldMasterMkLst>
        <pc:sldLayoutChg chg="addSp delSp modSp mod">
          <pc:chgData name="Zhou, Steve (wz8ry)" userId="7853b720-87d2-447e-8671-07dd752ff384" providerId="ADAL" clId="{6A789B40-3F43-400A-ABCF-0EA048BB9034}" dt="2023-06-29T15:55:45.727" v="833" actId="1076"/>
          <pc:sldLayoutMkLst>
            <pc:docMk/>
            <pc:sldMasterMk cId="0" sldId="2147483659"/>
            <pc:sldLayoutMk cId="0" sldId="2147483658"/>
          </pc:sldLayoutMkLst>
          <pc:spChg chg="add mod">
            <ac:chgData name="Zhou, Steve (wz8ry)" userId="7853b720-87d2-447e-8671-07dd752ff384" providerId="ADAL" clId="{6A789B40-3F43-400A-ABCF-0EA048BB9034}" dt="2023-06-29T15:55:45.727" v="833" actId="1076"/>
            <ac:spMkLst>
              <pc:docMk/>
              <pc:sldMasterMk cId="0" sldId="2147483659"/>
              <pc:sldLayoutMk cId="0" sldId="2147483658"/>
              <ac:spMk id="2" creationId="{F0B1677A-528D-F2ED-DB1A-F883130419C9}"/>
            </ac:spMkLst>
          </pc:spChg>
          <pc:spChg chg="del mod">
            <ac:chgData name="Zhou, Steve (wz8ry)" userId="7853b720-87d2-447e-8671-07dd752ff384" providerId="ADAL" clId="{6A789B40-3F43-400A-ABCF-0EA048BB9034}" dt="2023-06-29T15:55:06.819" v="830" actId="478"/>
            <ac:spMkLst>
              <pc:docMk/>
              <pc:sldMasterMk cId="0" sldId="2147483659"/>
              <pc:sldLayoutMk cId="0" sldId="2147483658"/>
              <ac:spMk id="49" creationId="{00000000-0000-0000-0000-000000000000}"/>
            </ac:spMkLst>
          </pc:spChg>
        </pc:sldLayoutChg>
        <pc:sldLayoutChg chg="addSp delSp modSp mod">
          <pc:chgData name="Zhou, Steve (wz8ry)" userId="7853b720-87d2-447e-8671-07dd752ff384" providerId="ADAL" clId="{6A789B40-3F43-400A-ABCF-0EA048BB9034}" dt="2023-06-29T15:55:56.963" v="839" actId="1037"/>
          <pc:sldLayoutMkLst>
            <pc:docMk/>
            <pc:sldMasterMk cId="0" sldId="2147483659"/>
            <pc:sldLayoutMk cId="3805494079" sldId="2147483763"/>
          </pc:sldLayoutMkLst>
          <pc:spChg chg="add del mod">
            <ac:chgData name="Zhou, Steve (wz8ry)" userId="7853b720-87d2-447e-8671-07dd752ff384" providerId="ADAL" clId="{6A789B40-3F43-400A-ABCF-0EA048BB9034}" dt="2023-06-29T15:55:50.141" v="834" actId="478"/>
            <ac:spMkLst>
              <pc:docMk/>
              <pc:sldMasterMk cId="0" sldId="2147483659"/>
              <pc:sldLayoutMk cId="3805494079" sldId="2147483763"/>
              <ac:spMk id="4" creationId="{6E344201-87C4-C3BC-8CFB-958A83DDE631}"/>
            </ac:spMkLst>
          </pc:spChg>
          <pc:spChg chg="add mod">
            <ac:chgData name="Zhou, Steve (wz8ry)" userId="7853b720-87d2-447e-8671-07dd752ff384" providerId="ADAL" clId="{6A789B40-3F43-400A-ABCF-0EA048BB9034}" dt="2023-06-29T15:55:56.963" v="839" actId="1037"/>
            <ac:spMkLst>
              <pc:docMk/>
              <pc:sldMasterMk cId="0" sldId="2147483659"/>
              <pc:sldLayoutMk cId="3805494079" sldId="2147483763"/>
              <ac:spMk id="5" creationId="{43C4CAD7-78E7-EDE7-536B-9E19523548A5}"/>
            </ac:spMkLst>
          </pc:spChg>
          <pc:spChg chg="mod">
            <ac:chgData name="Zhou, Steve (wz8ry)" userId="7853b720-87d2-447e-8671-07dd752ff384" providerId="ADAL" clId="{6A789B40-3F43-400A-ABCF-0EA048BB9034}" dt="2023-06-29T15:42:37.654" v="723" actId="403"/>
            <ac:spMkLst>
              <pc:docMk/>
              <pc:sldMasterMk cId="0" sldId="2147483659"/>
              <pc:sldLayoutMk cId="3805494079" sldId="2147483763"/>
              <ac:spMk id="30" creationId="{00000000-0000-0000-0000-000000000000}"/>
            </ac:spMkLst>
          </pc:spChg>
          <pc:spChg chg="del mod">
            <ac:chgData name="Zhou, Steve (wz8ry)" userId="7853b720-87d2-447e-8671-07dd752ff384" providerId="ADAL" clId="{6A789B40-3F43-400A-ABCF-0EA048BB9034}" dt="2023-06-29T15:54:53.723" v="827" actId="478"/>
            <ac:spMkLst>
              <pc:docMk/>
              <pc:sldMasterMk cId="0" sldId="2147483659"/>
              <pc:sldLayoutMk cId="3805494079" sldId="2147483763"/>
              <ac:spMk id="31" creationId="{00000000-0000-0000-0000-000000000000}"/>
            </ac:spMkLst>
          </pc:spChg>
        </pc:sldLayoutChg>
      </pc:sldMasterChg>
      <pc:sldMasterChg chg="addSldLayout modSldLayout">
        <pc:chgData name="Zhou, Steve (wz8ry)" userId="7853b720-87d2-447e-8671-07dd752ff384" providerId="ADAL" clId="{6A789B40-3F43-400A-ABCF-0EA048BB9034}" dt="2023-06-29T14:54:57.629" v="560" actId="14100"/>
        <pc:sldMasterMkLst>
          <pc:docMk/>
          <pc:sldMasterMk cId="0" sldId="2147483764"/>
        </pc:sldMasterMkLst>
        <pc:sldLayoutChg chg="modSp mod">
          <pc:chgData name="Zhou, Steve (wz8ry)" userId="7853b720-87d2-447e-8671-07dd752ff384" providerId="ADAL" clId="{6A789B40-3F43-400A-ABCF-0EA048BB9034}" dt="2023-06-29T14:33:16.332" v="250" actId="1076"/>
          <pc:sldLayoutMkLst>
            <pc:docMk/>
            <pc:sldMasterMk cId="0" sldId="2147483659"/>
            <pc:sldLayoutMk cId="0" sldId="2147483770"/>
          </pc:sldLayoutMkLst>
          <pc:spChg chg="mod">
            <ac:chgData name="Zhou, Steve (wz8ry)" userId="7853b720-87d2-447e-8671-07dd752ff384" providerId="ADAL" clId="{6A789B40-3F43-400A-ABCF-0EA048BB9034}" dt="2023-06-29T14:33:16.332" v="250" actId="1076"/>
            <ac:spMkLst>
              <pc:docMk/>
              <pc:sldMasterMk cId="0" sldId="2147483659"/>
              <pc:sldLayoutMk cId="0" sldId="2147483770"/>
              <ac:spMk id="29" creationId="{00000000-0000-0000-0000-000000000000}"/>
            </ac:spMkLst>
          </pc:spChg>
          <pc:spChg chg="mod">
            <ac:chgData name="Zhou, Steve (wz8ry)" userId="7853b720-87d2-447e-8671-07dd752ff384" providerId="ADAL" clId="{6A789B40-3F43-400A-ABCF-0EA048BB9034}" dt="2023-06-29T14:33:16.332" v="250" actId="1076"/>
            <ac:spMkLst>
              <pc:docMk/>
              <pc:sldMasterMk cId="0" sldId="2147483659"/>
              <pc:sldLayoutMk cId="0" sldId="2147483770"/>
              <ac:spMk id="30" creationId="{00000000-0000-0000-0000-000000000000}"/>
            </ac:spMkLst>
          </pc:spChg>
        </pc:sldLayoutChg>
        <pc:sldLayoutChg chg="addSp delSp modSp add mod replId modTransition">
          <pc:chgData name="Zhou, Steve (wz8ry)" userId="7853b720-87d2-447e-8671-07dd752ff384" providerId="ADAL" clId="{6A789B40-3F43-400A-ABCF-0EA048BB9034}" dt="2023-06-29T14:54:57.629" v="560" actId="14100"/>
          <pc:sldLayoutMkLst>
            <pc:docMk/>
            <pc:sldMasterMk cId="0" sldId="2147483659"/>
            <pc:sldLayoutMk cId="3805494079" sldId="2147483771"/>
          </pc:sldLayoutMkLst>
          <pc:spChg chg="add del">
            <ac:chgData name="Zhou, Steve (wz8ry)" userId="7853b720-87d2-447e-8671-07dd752ff384" providerId="ADAL" clId="{6A789B40-3F43-400A-ABCF-0EA048BB9034}" dt="2023-06-29T14:34:30.792" v="315" actId="11529"/>
            <ac:spMkLst>
              <pc:docMk/>
              <pc:sldMasterMk cId="0" sldId="2147483659"/>
              <pc:sldLayoutMk cId="3805494079" sldId="2147483771"/>
              <ac:spMk id="2" creationId="{43F758E5-70F5-7A05-B3D7-70B66770DDF9}"/>
            </ac:spMkLst>
          </pc:spChg>
          <pc:spChg chg="add mod">
            <ac:chgData name="Zhou, Steve (wz8ry)" userId="7853b720-87d2-447e-8671-07dd752ff384" providerId="ADAL" clId="{6A789B40-3F43-400A-ABCF-0EA048BB9034}" dt="2023-06-29T14:52:05.129" v="530" actId="2085"/>
            <ac:spMkLst>
              <pc:docMk/>
              <pc:sldMasterMk cId="0" sldId="2147483659"/>
              <pc:sldLayoutMk cId="3805494079" sldId="2147483771"/>
              <ac:spMk id="3" creationId="{2C5199B9-8DB8-ACC0-1E80-9099499E6E9A}"/>
            </ac:spMkLst>
          </pc:spChg>
          <pc:spChg chg="mod">
            <ac:chgData name="Zhou, Steve (wz8ry)" userId="7853b720-87d2-447e-8671-07dd752ff384" providerId="ADAL" clId="{6A789B40-3F43-400A-ABCF-0EA048BB9034}" dt="2023-06-29T14:43:35.095" v="360" actId="14100"/>
            <ac:spMkLst>
              <pc:docMk/>
              <pc:sldMasterMk cId="0" sldId="2147483659"/>
              <pc:sldLayoutMk cId="3805494079" sldId="2147483771"/>
              <ac:spMk id="29" creationId="{00000000-0000-0000-0000-000000000000}"/>
            </ac:spMkLst>
          </pc:spChg>
          <pc:spChg chg="mod">
            <ac:chgData name="Zhou, Steve (wz8ry)" userId="7853b720-87d2-447e-8671-07dd752ff384" providerId="ADAL" clId="{6A789B40-3F43-400A-ABCF-0EA048BB9034}" dt="2023-06-29T14:51:42.886" v="527" actId="2710"/>
            <ac:spMkLst>
              <pc:docMk/>
              <pc:sldMasterMk cId="0" sldId="2147483659"/>
              <pc:sldLayoutMk cId="3805494079" sldId="2147483771"/>
              <ac:spMk id="30" creationId="{00000000-0000-0000-0000-000000000000}"/>
            </ac:spMkLst>
          </pc:spChg>
          <pc:spChg chg="mod">
            <ac:chgData name="Zhou, Steve (wz8ry)" userId="7853b720-87d2-447e-8671-07dd752ff384" providerId="ADAL" clId="{6A789B40-3F43-400A-ABCF-0EA048BB9034}" dt="2023-06-29T14:54:57.629" v="560" actId="14100"/>
            <ac:spMkLst>
              <pc:docMk/>
              <pc:sldMasterMk cId="0" sldId="2147483659"/>
              <pc:sldLayoutMk cId="3805494079" sldId="2147483771"/>
              <ac:spMk id="31" creationId="{00000000-0000-0000-0000-000000000000}"/>
            </ac:spMkLst>
          </pc:spChg>
          <pc:picChg chg="add del mod">
            <ac:chgData name="Zhou, Steve (wz8ry)" userId="7853b720-87d2-447e-8671-07dd752ff384" providerId="ADAL" clId="{6A789B40-3F43-400A-ABCF-0EA048BB9034}" dt="2023-06-29T14:34:35.763" v="317" actId="478"/>
            <ac:picMkLst>
              <pc:docMk/>
              <pc:sldMasterMk cId="0" sldId="2147483659"/>
              <pc:sldLayoutMk cId="3805494079" sldId="2147483771"/>
              <ac:picMk id="2050" creationId="{44DB499E-4EC2-F1C4-58EE-BD6901D58276}"/>
            </ac:picMkLst>
          </pc:picChg>
        </pc:sldLayoutChg>
      </pc:sldMasterChg>
    </pc:docChg>
  </pc:docChgLst>
  <pc:docChgLst>
    <pc:chgData name="Zhou, Steve (wz8ry)" userId="7853b720-87d2-447e-8671-07dd752ff384" providerId="ADAL" clId="{76545642-CEA7-443E-97A4-AE40DF89947D}"/>
    <pc:docChg chg="undo custSel modSld">
      <pc:chgData name="Zhou, Steve (wz8ry)" userId="7853b720-87d2-447e-8671-07dd752ff384" providerId="ADAL" clId="{76545642-CEA7-443E-97A4-AE40DF89947D}" dt="2023-08-01T11:20:16.632" v="51" actId="1076"/>
      <pc:docMkLst>
        <pc:docMk/>
      </pc:docMkLst>
      <pc:sldChg chg="addSp delSp modSp mod">
        <pc:chgData name="Zhou, Steve (wz8ry)" userId="7853b720-87d2-447e-8671-07dd752ff384" providerId="ADAL" clId="{76545642-CEA7-443E-97A4-AE40DF89947D}" dt="2023-08-01T11:20:16.632" v="51" actId="1076"/>
        <pc:sldMkLst>
          <pc:docMk/>
          <pc:sldMk cId="190080301" sldId="270"/>
        </pc:sldMkLst>
        <pc:spChg chg="mod">
          <ac:chgData name="Zhou, Steve (wz8ry)" userId="7853b720-87d2-447e-8671-07dd752ff384" providerId="ADAL" clId="{76545642-CEA7-443E-97A4-AE40DF89947D}" dt="2023-08-01T11:20:16.418" v="50" actId="1076"/>
          <ac:spMkLst>
            <pc:docMk/>
            <pc:sldMk cId="190080301" sldId="270"/>
            <ac:spMk id="2" creationId="{7A1B9D95-7F10-176B-48BC-ED798157BBA8}"/>
          </ac:spMkLst>
        </pc:spChg>
        <pc:spChg chg="mod">
          <ac:chgData name="Zhou, Steve (wz8ry)" userId="7853b720-87d2-447e-8671-07dd752ff384" providerId="ADAL" clId="{76545642-CEA7-443E-97A4-AE40DF89947D}" dt="2023-08-01T11:20:16.632" v="51" actId="1076"/>
          <ac:spMkLst>
            <pc:docMk/>
            <pc:sldMk cId="190080301" sldId="270"/>
            <ac:spMk id="3" creationId="{9B58F300-5795-6E0A-B50F-DA0D7A2984E0}"/>
          </ac:spMkLst>
        </pc:spChg>
        <pc:spChg chg="mod">
          <ac:chgData name="Zhou, Steve (wz8ry)" userId="7853b720-87d2-447e-8671-07dd752ff384" providerId="ADAL" clId="{76545642-CEA7-443E-97A4-AE40DF89947D}" dt="2023-08-01T11:20:15.488" v="45" actId="1076"/>
          <ac:spMkLst>
            <pc:docMk/>
            <pc:sldMk cId="190080301" sldId="270"/>
            <ac:spMk id="5" creationId="{5B5C585D-545D-4E07-4908-CEAD40B4C3B5}"/>
          </ac:spMkLst>
        </pc:spChg>
        <pc:spChg chg="mod">
          <ac:chgData name="Zhou, Steve (wz8ry)" userId="7853b720-87d2-447e-8671-07dd752ff384" providerId="ADAL" clId="{76545642-CEA7-443E-97A4-AE40DF89947D}" dt="2023-08-01T11:20:15.316" v="44" actId="14100"/>
          <ac:spMkLst>
            <pc:docMk/>
            <pc:sldMk cId="190080301" sldId="270"/>
            <ac:spMk id="23" creationId="{4C6CAF16-D4A3-AF24-918A-1F750ABEC607}"/>
          </ac:spMkLst>
        </pc:spChg>
        <pc:spChg chg="mod">
          <ac:chgData name="Zhou, Steve (wz8ry)" userId="7853b720-87d2-447e-8671-07dd752ff384" providerId="ADAL" clId="{76545642-CEA7-443E-97A4-AE40DF89947D}" dt="2023-08-01T11:20:16.239" v="49" actId="1076"/>
          <ac:spMkLst>
            <pc:docMk/>
            <pc:sldMk cId="190080301" sldId="270"/>
            <ac:spMk id="43" creationId="{603D6B99-C5E9-5E4A-2D6E-D9C210AC2176}"/>
          </ac:spMkLst>
        </pc:spChg>
        <pc:graphicFrameChg chg="add del mod modGraphic">
          <ac:chgData name="Zhou, Steve (wz8ry)" userId="7853b720-87d2-447e-8671-07dd752ff384" providerId="ADAL" clId="{76545642-CEA7-443E-97A4-AE40DF89947D}" dt="2023-08-01T11:20:13.298" v="40"/>
          <ac:graphicFrameMkLst>
            <pc:docMk/>
            <pc:sldMk cId="190080301" sldId="270"/>
            <ac:graphicFrameMk id="4" creationId="{71E49B1B-DF12-3EB7-C557-90FB38DBE6E8}"/>
          </ac:graphicFrameMkLst>
        </pc:graphicFrameChg>
        <pc:graphicFrameChg chg="mod">
          <ac:chgData name="Zhou, Steve (wz8ry)" userId="7853b720-87d2-447e-8671-07dd752ff384" providerId="ADAL" clId="{76545642-CEA7-443E-97A4-AE40DF89947D}" dt="2023-08-01T11:20:16.239" v="49" actId="1076"/>
          <ac:graphicFrameMkLst>
            <pc:docMk/>
            <pc:sldMk cId="190080301" sldId="270"/>
            <ac:graphicFrameMk id="19" creationId="{C9E7B11F-E5DE-570C-D12A-90B92398C613}"/>
          </ac:graphicFrameMkLst>
        </pc:graphicFrameChg>
      </pc:sldChg>
    </pc:docChg>
  </pc:docChgLst>
  <pc:docChgLst>
    <pc:chgData name="Xie, Annie (xaz4jq)" userId="S::xaz4jq@virginia.edu::c5259ee3-f1a3-421d-9f6e-ae8a9440fede" providerId="AD" clId="Web-{12277836-9F05-B066-76A6-E9EA6DD0D8FA}"/>
    <pc:docChg chg="mod addSld delSld modSld sldOrd addMainMaster modMainMaster">
      <pc:chgData name="Xie, Annie (xaz4jq)" userId="S::xaz4jq@virginia.edu::c5259ee3-f1a3-421d-9f6e-ae8a9440fede" providerId="AD" clId="Web-{12277836-9F05-B066-76A6-E9EA6DD0D8FA}" dt="2023-06-29T14:56:56.604" v="1463"/>
      <pc:docMkLst>
        <pc:docMk/>
      </pc:docMkLst>
      <pc:sldChg chg="modSp del mod">
        <pc:chgData name="Xie, Annie (xaz4jq)" userId="S::xaz4jq@virginia.edu::c5259ee3-f1a3-421d-9f6e-ae8a9440fede" providerId="AD" clId="Web-{12277836-9F05-B066-76A6-E9EA6DD0D8FA}" dt="2023-06-29T13:45:23.038" v="999"/>
        <pc:sldMkLst>
          <pc:docMk/>
          <pc:sldMk cId="0" sldId="256"/>
        </pc:sldMkLst>
        <pc:spChg chg="mod">
          <ac:chgData name="Xie, Annie (xaz4jq)" userId="S::xaz4jq@virginia.edu::c5259ee3-f1a3-421d-9f6e-ae8a9440fede" providerId="AD" clId="Web-{12277836-9F05-B066-76A6-E9EA6DD0D8FA}" dt="2023-06-28T20:08:12.512" v="552" actId="20577"/>
          <ac:spMkLst>
            <pc:docMk/>
            <pc:sldMk cId="0" sldId="256"/>
            <ac:spMk id="55" creationId="{00000000-0000-0000-0000-000000000000}"/>
          </ac:spMkLst>
        </pc:spChg>
      </pc:sldChg>
      <pc:sldChg chg="addSp modSp del mod">
        <pc:chgData name="Xie, Annie (xaz4jq)" userId="S::xaz4jq@virginia.edu::c5259ee3-f1a3-421d-9f6e-ae8a9440fede" providerId="AD" clId="Web-{12277836-9F05-B066-76A6-E9EA6DD0D8FA}" dt="2023-06-29T13:51:12.222" v="1067"/>
        <pc:sldMkLst>
          <pc:docMk/>
          <pc:sldMk cId="0" sldId="257"/>
        </pc:sldMkLst>
        <pc:spChg chg="add mod">
          <ac:chgData name="Xie, Annie (xaz4jq)" userId="S::xaz4jq@virginia.edu::c5259ee3-f1a3-421d-9f6e-ae8a9440fede" providerId="AD" clId="Web-{12277836-9F05-B066-76A6-E9EA6DD0D8FA}" dt="2023-06-29T13:38:03.258" v="933" actId="1076"/>
          <ac:spMkLst>
            <pc:docMk/>
            <pc:sldMk cId="0" sldId="257"/>
            <ac:spMk id="2" creationId="{34917194-6CCF-D0DC-D9A2-AAA293F917D4}"/>
          </ac:spMkLst>
        </pc:spChg>
        <pc:spChg chg="mod">
          <ac:chgData name="Xie, Annie (xaz4jq)" userId="S::xaz4jq@virginia.edu::c5259ee3-f1a3-421d-9f6e-ae8a9440fede" providerId="AD" clId="Web-{12277836-9F05-B066-76A6-E9EA6DD0D8FA}" dt="2023-06-28T20:20:45.297" v="837" actId="20577"/>
          <ac:spMkLst>
            <pc:docMk/>
            <pc:sldMk cId="0" sldId="257"/>
            <ac:spMk id="61" creationId="{00000000-0000-0000-0000-000000000000}"/>
          </ac:spMkLst>
        </pc:spChg>
      </pc:sldChg>
      <pc:sldChg chg="addSp modSp del mod">
        <pc:chgData name="Xie, Annie (xaz4jq)" userId="S::xaz4jq@virginia.edu::c5259ee3-f1a3-421d-9f6e-ae8a9440fede" providerId="AD" clId="Web-{12277836-9F05-B066-76A6-E9EA6DD0D8FA}" dt="2023-06-29T13:56:04.435" v="1122"/>
        <pc:sldMkLst>
          <pc:docMk/>
          <pc:sldMk cId="0" sldId="258"/>
        </pc:sldMkLst>
        <pc:spChg chg="add mod">
          <ac:chgData name="Xie, Annie (xaz4jq)" userId="S::xaz4jq@virginia.edu::c5259ee3-f1a3-421d-9f6e-ae8a9440fede" providerId="AD" clId="Web-{12277836-9F05-B066-76A6-E9EA6DD0D8FA}" dt="2023-06-29T13:40:05.559" v="995" actId="1076"/>
          <ac:spMkLst>
            <pc:docMk/>
            <pc:sldMk cId="0" sldId="258"/>
            <ac:spMk id="3" creationId="{330C62CF-E7F0-E42B-8E84-3F3E18D9AACB}"/>
          </ac:spMkLst>
        </pc:spChg>
        <pc:spChg chg="mod">
          <ac:chgData name="Xie, Annie (xaz4jq)" userId="S::xaz4jq@virginia.edu::c5259ee3-f1a3-421d-9f6e-ae8a9440fede" providerId="AD" clId="Web-{12277836-9F05-B066-76A6-E9EA6DD0D8FA}" dt="2023-06-29T13:39:44.761" v="992" actId="14100"/>
          <ac:spMkLst>
            <pc:docMk/>
            <pc:sldMk cId="0" sldId="258"/>
            <ac:spMk id="71" creationId="{00000000-0000-0000-0000-000000000000}"/>
          </ac:spMkLst>
        </pc:spChg>
        <pc:picChg chg="mod">
          <ac:chgData name="Xie, Annie (xaz4jq)" userId="S::xaz4jq@virginia.edu::c5259ee3-f1a3-421d-9f6e-ae8a9440fede" providerId="AD" clId="Web-{12277836-9F05-B066-76A6-E9EA6DD0D8FA}" dt="2023-06-29T13:39:39.605" v="991" actId="1076"/>
          <ac:picMkLst>
            <pc:docMk/>
            <pc:sldMk cId="0" sldId="258"/>
            <ac:picMk id="70" creationId="{00000000-0000-0000-0000-000000000000}"/>
          </ac:picMkLst>
        </pc:picChg>
        <pc:picChg chg="mod">
          <ac:chgData name="Xie, Annie (xaz4jq)" userId="S::xaz4jq@virginia.edu::c5259ee3-f1a3-421d-9f6e-ae8a9440fede" providerId="AD" clId="Web-{12277836-9F05-B066-76A6-E9EA6DD0D8FA}" dt="2023-06-29T13:39:50.106" v="994" actId="14100"/>
          <ac:picMkLst>
            <pc:docMk/>
            <pc:sldMk cId="0" sldId="258"/>
            <ac:picMk id="72" creationId="{00000000-0000-0000-0000-000000000000}"/>
          </ac:picMkLst>
        </pc:picChg>
      </pc:sldChg>
      <pc:sldChg chg="del mod">
        <pc:chgData name="Xie, Annie (xaz4jq)" userId="S::xaz4jq@virginia.edu::c5259ee3-f1a3-421d-9f6e-ae8a9440fede" providerId="AD" clId="Web-{12277836-9F05-B066-76A6-E9EA6DD0D8FA}" dt="2023-06-29T14:25:08.040" v="1370"/>
        <pc:sldMkLst>
          <pc:docMk/>
          <pc:sldMk cId="0" sldId="259"/>
        </pc:sldMkLst>
      </pc:sldChg>
      <pc:sldChg chg="addSp delSp modSp mod">
        <pc:chgData name="Xie, Annie (xaz4jq)" userId="S::xaz4jq@virginia.edu::c5259ee3-f1a3-421d-9f6e-ae8a9440fede" providerId="AD" clId="Web-{12277836-9F05-B066-76A6-E9EA6DD0D8FA}" dt="2023-06-29T14:48:03.367" v="1457" actId="20577"/>
        <pc:sldMkLst>
          <pc:docMk/>
          <pc:sldMk cId="0" sldId="260"/>
        </pc:sldMkLst>
        <pc:spChg chg="add del mod">
          <ac:chgData name="Xie, Annie (xaz4jq)" userId="S::xaz4jq@virginia.edu::c5259ee3-f1a3-421d-9f6e-ae8a9440fede" providerId="AD" clId="Web-{12277836-9F05-B066-76A6-E9EA6DD0D8FA}" dt="2023-06-29T14:32:54.134" v="1434"/>
          <ac:spMkLst>
            <pc:docMk/>
            <pc:sldMk cId="0" sldId="260"/>
            <ac:spMk id="3" creationId="{4B82E569-1DFF-1170-CA7D-E686D3535AC5}"/>
          </ac:spMkLst>
        </pc:spChg>
        <pc:spChg chg="add mod">
          <ac:chgData name="Xie, Annie (xaz4jq)" userId="S::xaz4jq@virginia.edu::c5259ee3-f1a3-421d-9f6e-ae8a9440fede" providerId="AD" clId="Web-{12277836-9F05-B066-76A6-E9EA6DD0D8FA}" dt="2023-06-29T14:48:03.367" v="1457" actId="20577"/>
          <ac:spMkLst>
            <pc:docMk/>
            <pc:sldMk cId="0" sldId="260"/>
            <ac:spMk id="5" creationId="{1610826C-F0F3-9E2D-78B3-038E46CC766E}"/>
          </ac:spMkLst>
        </pc:spChg>
      </pc:sldChg>
      <pc:sldChg chg="addSp delSp modSp mod">
        <pc:chgData name="Xie, Annie (xaz4jq)" userId="S::xaz4jq@virginia.edu::c5259ee3-f1a3-421d-9f6e-ae8a9440fede" providerId="AD" clId="Web-{12277836-9F05-B066-76A6-E9EA6DD0D8FA}" dt="2023-06-29T14:48:31.774" v="1459"/>
        <pc:sldMkLst>
          <pc:docMk/>
          <pc:sldMk cId="0" sldId="261"/>
        </pc:sldMkLst>
        <pc:spChg chg="add del mod">
          <ac:chgData name="Xie, Annie (xaz4jq)" userId="S::xaz4jq@virginia.edu::c5259ee3-f1a3-421d-9f6e-ae8a9440fede" providerId="AD" clId="Web-{12277836-9F05-B066-76A6-E9EA6DD0D8FA}" dt="2023-06-29T14:32:54.134" v="1434"/>
          <ac:spMkLst>
            <pc:docMk/>
            <pc:sldMk cId="0" sldId="261"/>
            <ac:spMk id="2" creationId="{4D7E300F-7E16-2629-352D-1282ED020304}"/>
          </ac:spMkLst>
        </pc:spChg>
        <pc:spChg chg="add">
          <ac:chgData name="Xie, Annie (xaz4jq)" userId="S::xaz4jq@virginia.edu::c5259ee3-f1a3-421d-9f6e-ae8a9440fede" providerId="AD" clId="Web-{12277836-9F05-B066-76A6-E9EA6DD0D8FA}" dt="2023-06-29T14:48:31.774" v="1459"/>
          <ac:spMkLst>
            <pc:docMk/>
            <pc:sldMk cId="0" sldId="261"/>
            <ac:spMk id="3" creationId="{B5A11A44-45EF-080A-282A-972F0B07A29C}"/>
          </ac:spMkLst>
        </pc:spChg>
      </pc:sldChg>
      <pc:sldChg chg="addSp delSp modSp mod">
        <pc:chgData name="Xie, Annie (xaz4jq)" userId="S::xaz4jq@virginia.edu::c5259ee3-f1a3-421d-9f6e-ae8a9440fede" providerId="AD" clId="Web-{12277836-9F05-B066-76A6-E9EA6DD0D8FA}" dt="2023-06-29T14:48:33.556" v="1460"/>
        <pc:sldMkLst>
          <pc:docMk/>
          <pc:sldMk cId="0" sldId="262"/>
        </pc:sldMkLst>
        <pc:spChg chg="add del mod">
          <ac:chgData name="Xie, Annie (xaz4jq)" userId="S::xaz4jq@virginia.edu::c5259ee3-f1a3-421d-9f6e-ae8a9440fede" providerId="AD" clId="Web-{12277836-9F05-B066-76A6-E9EA6DD0D8FA}" dt="2023-06-29T14:32:54.134" v="1434"/>
          <ac:spMkLst>
            <pc:docMk/>
            <pc:sldMk cId="0" sldId="262"/>
            <ac:spMk id="2" creationId="{76437798-C22E-11F3-532A-B57CC8EAAB48}"/>
          </ac:spMkLst>
        </pc:spChg>
        <pc:spChg chg="add">
          <ac:chgData name="Xie, Annie (xaz4jq)" userId="S::xaz4jq@virginia.edu::c5259ee3-f1a3-421d-9f6e-ae8a9440fede" providerId="AD" clId="Web-{12277836-9F05-B066-76A6-E9EA6DD0D8FA}" dt="2023-06-29T14:48:33.556" v="1460"/>
          <ac:spMkLst>
            <pc:docMk/>
            <pc:sldMk cId="0" sldId="262"/>
            <ac:spMk id="3" creationId="{4EBD76ED-7B9E-B42D-C461-B051308437A6}"/>
          </ac:spMkLst>
        </pc:spChg>
      </pc:sldChg>
      <pc:sldChg chg="addSp delSp modSp del">
        <pc:chgData name="Xie, Annie (xaz4jq)" userId="S::xaz4jq@virginia.edu::c5259ee3-f1a3-421d-9f6e-ae8a9440fede" providerId="AD" clId="Web-{12277836-9F05-B066-76A6-E9EA6DD0D8FA}" dt="2023-06-28T20:05:24.398" v="484"/>
        <pc:sldMkLst>
          <pc:docMk/>
          <pc:sldMk cId="0" sldId="263"/>
        </pc:sldMkLst>
        <pc:spChg chg="add mod">
          <ac:chgData name="Xie, Annie (xaz4jq)" userId="S::xaz4jq@virginia.edu::c5259ee3-f1a3-421d-9f6e-ae8a9440fede" providerId="AD" clId="Web-{12277836-9F05-B066-76A6-E9EA6DD0D8FA}" dt="2023-06-28T19:54:47.007" v="236" actId="1076"/>
          <ac:spMkLst>
            <pc:docMk/>
            <pc:sldMk cId="0" sldId="263"/>
            <ac:spMk id="2" creationId="{FEE3EE65-EB14-AC17-84A5-CCA0D3B15B7F}"/>
          </ac:spMkLst>
        </pc:spChg>
        <pc:spChg chg="add del mod">
          <ac:chgData name="Xie, Annie (xaz4jq)" userId="S::xaz4jq@virginia.edu::c5259ee3-f1a3-421d-9f6e-ae8a9440fede" providerId="AD" clId="Web-{12277836-9F05-B066-76A6-E9EA6DD0D8FA}" dt="2023-06-28T19:46:59.432" v="111"/>
          <ac:spMkLst>
            <pc:docMk/>
            <pc:sldMk cId="0" sldId="263"/>
            <ac:spMk id="3" creationId="{9F69FDE4-430A-6089-A97C-45671F7CD016}"/>
          </ac:spMkLst>
        </pc:spChg>
        <pc:spChg chg="add del mod">
          <ac:chgData name="Xie, Annie (xaz4jq)" userId="S::xaz4jq@virginia.edu::c5259ee3-f1a3-421d-9f6e-ae8a9440fede" providerId="AD" clId="Web-{12277836-9F05-B066-76A6-E9EA6DD0D8FA}" dt="2023-06-28T19:46:50.994" v="109"/>
          <ac:spMkLst>
            <pc:docMk/>
            <pc:sldMk cId="0" sldId="263"/>
            <ac:spMk id="4" creationId="{2C94EE6A-E10B-B1F5-56A2-85FED53FD05F}"/>
          </ac:spMkLst>
        </pc:spChg>
        <pc:spChg chg="add del">
          <ac:chgData name="Xie, Annie (xaz4jq)" userId="S::xaz4jq@virginia.edu::c5259ee3-f1a3-421d-9f6e-ae8a9440fede" providerId="AD" clId="Web-{12277836-9F05-B066-76A6-E9EA6DD0D8FA}" dt="2023-06-28T19:50:52.001" v="178"/>
          <ac:spMkLst>
            <pc:docMk/>
            <pc:sldMk cId="0" sldId="263"/>
            <ac:spMk id="5" creationId="{3E5AAF2A-B159-858A-C102-74C877755731}"/>
          </ac:spMkLst>
        </pc:spChg>
        <pc:spChg chg="add mod">
          <ac:chgData name="Xie, Annie (xaz4jq)" userId="S::xaz4jq@virginia.edu::c5259ee3-f1a3-421d-9f6e-ae8a9440fede" providerId="AD" clId="Web-{12277836-9F05-B066-76A6-E9EA6DD0D8FA}" dt="2023-06-28T19:56:05.790" v="246" actId="1076"/>
          <ac:spMkLst>
            <pc:docMk/>
            <pc:sldMk cId="0" sldId="263"/>
            <ac:spMk id="6" creationId="{54F9D7E0-6AF6-396F-6AB0-9EF782A31673}"/>
          </ac:spMkLst>
        </pc:spChg>
        <pc:spChg chg="add del">
          <ac:chgData name="Xie, Annie (xaz4jq)" userId="S::xaz4jq@virginia.edu::c5259ee3-f1a3-421d-9f6e-ae8a9440fede" providerId="AD" clId="Web-{12277836-9F05-B066-76A6-E9EA6DD0D8FA}" dt="2023-06-28T19:54:02.490" v="200"/>
          <ac:spMkLst>
            <pc:docMk/>
            <pc:sldMk cId="0" sldId="263"/>
            <ac:spMk id="7" creationId="{1253314A-5D1A-0D1E-91EB-60D4A9653D9E}"/>
          </ac:spMkLst>
        </pc:spChg>
        <pc:spChg chg="add mod">
          <ac:chgData name="Xie, Annie (xaz4jq)" userId="S::xaz4jq@virginia.edu::c5259ee3-f1a3-421d-9f6e-ae8a9440fede" providerId="AD" clId="Web-{12277836-9F05-B066-76A6-E9EA6DD0D8FA}" dt="2023-06-28T19:54:47.085" v="238" actId="1076"/>
          <ac:spMkLst>
            <pc:docMk/>
            <pc:sldMk cId="0" sldId="263"/>
            <ac:spMk id="8" creationId="{D3800A6C-DD7A-D6B4-AED8-01BBCD4FCE41}"/>
          </ac:spMkLst>
        </pc:spChg>
        <pc:spChg chg="add del mod">
          <ac:chgData name="Xie, Annie (xaz4jq)" userId="S::xaz4jq@virginia.edu::c5259ee3-f1a3-421d-9f6e-ae8a9440fede" providerId="AD" clId="Web-{12277836-9F05-B066-76A6-E9EA6DD0D8FA}" dt="2023-06-28T20:05:05.398" v="483"/>
          <ac:spMkLst>
            <pc:docMk/>
            <pc:sldMk cId="0" sldId="263"/>
            <ac:spMk id="9" creationId="{98EFC9D5-98AB-135D-EBD7-059D0A028AE8}"/>
          </ac:spMkLst>
        </pc:spChg>
        <pc:spChg chg="mod">
          <ac:chgData name="Xie, Annie (xaz4jq)" userId="S::xaz4jq@virginia.edu::c5259ee3-f1a3-421d-9f6e-ae8a9440fede" providerId="AD" clId="Web-{12277836-9F05-B066-76A6-E9EA6DD0D8FA}" dt="2023-06-28T20:03:03.285" v="443" actId="20577"/>
          <ac:spMkLst>
            <pc:docMk/>
            <pc:sldMk cId="0" sldId="263"/>
            <ac:spMk id="105" creationId="{00000000-0000-0000-0000-000000000000}"/>
          </ac:spMkLst>
        </pc:spChg>
        <pc:spChg chg="mod">
          <ac:chgData name="Xie, Annie (xaz4jq)" userId="S::xaz4jq@virginia.edu::c5259ee3-f1a3-421d-9f6e-ae8a9440fede" providerId="AD" clId="Web-{12277836-9F05-B066-76A6-E9EA6DD0D8FA}" dt="2023-06-28T20:02:58.551" v="440" actId="20577"/>
          <ac:spMkLst>
            <pc:docMk/>
            <pc:sldMk cId="0" sldId="263"/>
            <ac:spMk id="106" creationId="{00000000-0000-0000-0000-000000000000}"/>
          </ac:spMkLst>
        </pc:spChg>
        <pc:spChg chg="mod">
          <ac:chgData name="Xie, Annie (xaz4jq)" userId="S::xaz4jq@virginia.edu::c5259ee3-f1a3-421d-9f6e-ae8a9440fede" providerId="AD" clId="Web-{12277836-9F05-B066-76A6-E9EA6DD0D8FA}" dt="2023-06-28T20:03:16.458" v="446" actId="20577"/>
          <ac:spMkLst>
            <pc:docMk/>
            <pc:sldMk cId="0" sldId="263"/>
            <ac:spMk id="107" creationId="{00000000-0000-0000-0000-000000000000}"/>
          </ac:spMkLst>
        </pc:spChg>
        <pc:spChg chg="mod">
          <ac:chgData name="Xie, Annie (xaz4jq)" userId="S::xaz4jq@virginia.edu::c5259ee3-f1a3-421d-9f6e-ae8a9440fede" providerId="AD" clId="Web-{12277836-9F05-B066-76A6-E9EA6DD0D8FA}" dt="2023-06-28T19:54:46.569" v="225" actId="1076"/>
          <ac:spMkLst>
            <pc:docMk/>
            <pc:sldMk cId="0" sldId="263"/>
            <ac:spMk id="108" creationId="{00000000-0000-0000-0000-000000000000}"/>
          </ac:spMkLst>
        </pc:spChg>
        <pc:spChg chg="mod">
          <ac:chgData name="Xie, Annie (xaz4jq)" userId="S::xaz4jq@virginia.edu::c5259ee3-f1a3-421d-9f6e-ae8a9440fede" providerId="AD" clId="Web-{12277836-9F05-B066-76A6-E9EA6DD0D8FA}" dt="2023-06-28T19:54:46.601" v="226" actId="1076"/>
          <ac:spMkLst>
            <pc:docMk/>
            <pc:sldMk cId="0" sldId="263"/>
            <ac:spMk id="109" creationId="{00000000-0000-0000-0000-000000000000}"/>
          </ac:spMkLst>
        </pc:spChg>
        <pc:spChg chg="mod">
          <ac:chgData name="Xie, Annie (xaz4jq)" userId="S::xaz4jq@virginia.edu::c5259ee3-f1a3-421d-9f6e-ae8a9440fede" providerId="AD" clId="Web-{12277836-9F05-B066-76A6-E9EA6DD0D8FA}" dt="2023-06-28T20:01:57.690" v="425"/>
          <ac:spMkLst>
            <pc:docMk/>
            <pc:sldMk cId="0" sldId="263"/>
            <ac:spMk id="110" creationId="{00000000-0000-0000-0000-000000000000}"/>
          </ac:spMkLst>
        </pc:spChg>
        <pc:spChg chg="mod">
          <ac:chgData name="Xie, Annie (xaz4jq)" userId="S::xaz4jq@virginia.edu::c5259ee3-f1a3-421d-9f6e-ae8a9440fede" providerId="AD" clId="Web-{12277836-9F05-B066-76A6-E9EA6DD0D8FA}" dt="2023-06-28T20:03:23.395" v="450" actId="20577"/>
          <ac:spMkLst>
            <pc:docMk/>
            <pc:sldMk cId="0" sldId="263"/>
            <ac:spMk id="111" creationId="{00000000-0000-0000-0000-000000000000}"/>
          </ac:spMkLst>
        </pc:spChg>
        <pc:spChg chg="mod">
          <ac:chgData name="Xie, Annie (xaz4jq)" userId="S::xaz4jq@virginia.edu::c5259ee3-f1a3-421d-9f6e-ae8a9440fede" providerId="AD" clId="Web-{12277836-9F05-B066-76A6-E9EA6DD0D8FA}" dt="2023-06-28T20:02:07.003" v="427"/>
          <ac:spMkLst>
            <pc:docMk/>
            <pc:sldMk cId="0" sldId="263"/>
            <ac:spMk id="112" creationId="{00000000-0000-0000-0000-000000000000}"/>
          </ac:spMkLst>
        </pc:spChg>
        <pc:spChg chg="mod">
          <ac:chgData name="Xie, Annie (xaz4jq)" userId="S::xaz4jq@virginia.edu::c5259ee3-f1a3-421d-9f6e-ae8a9440fede" providerId="AD" clId="Web-{12277836-9F05-B066-76A6-E9EA6DD0D8FA}" dt="2023-06-28T19:54:46.804" v="230" actId="1076"/>
          <ac:spMkLst>
            <pc:docMk/>
            <pc:sldMk cId="0" sldId="263"/>
            <ac:spMk id="114" creationId="{00000000-0000-0000-0000-000000000000}"/>
          </ac:spMkLst>
        </pc:spChg>
        <pc:spChg chg="mod">
          <ac:chgData name="Xie, Annie (xaz4jq)" userId="S::xaz4jq@virginia.edu::c5259ee3-f1a3-421d-9f6e-ae8a9440fede" providerId="AD" clId="Web-{12277836-9F05-B066-76A6-E9EA6DD0D8FA}" dt="2023-06-28T19:54:46.835" v="231" actId="1076"/>
          <ac:spMkLst>
            <pc:docMk/>
            <pc:sldMk cId="0" sldId="263"/>
            <ac:spMk id="115" creationId="{00000000-0000-0000-0000-000000000000}"/>
          </ac:spMkLst>
        </pc:spChg>
        <pc:spChg chg="mod">
          <ac:chgData name="Xie, Annie (xaz4jq)" userId="S::xaz4jq@virginia.edu::c5259ee3-f1a3-421d-9f6e-ae8a9440fede" providerId="AD" clId="Web-{12277836-9F05-B066-76A6-E9EA6DD0D8FA}" dt="2023-06-28T19:56:56.432" v="320" actId="20577"/>
          <ac:spMkLst>
            <pc:docMk/>
            <pc:sldMk cId="0" sldId="263"/>
            <ac:spMk id="116" creationId="{00000000-0000-0000-0000-000000000000}"/>
          </ac:spMkLst>
        </pc:spChg>
        <pc:spChg chg="mod">
          <ac:chgData name="Xie, Annie (xaz4jq)" userId="S::xaz4jq@virginia.edu::c5259ee3-f1a3-421d-9f6e-ae8a9440fede" providerId="AD" clId="Web-{12277836-9F05-B066-76A6-E9EA6DD0D8FA}" dt="2023-06-28T19:54:47.132" v="239" actId="1076"/>
          <ac:spMkLst>
            <pc:docMk/>
            <pc:sldMk cId="0" sldId="263"/>
            <ac:spMk id="117" creationId="{00000000-0000-0000-0000-000000000000}"/>
          </ac:spMkLst>
        </pc:spChg>
        <pc:spChg chg="mod">
          <ac:chgData name="Xie, Annie (xaz4jq)" userId="S::xaz4jq@virginia.edu::c5259ee3-f1a3-421d-9f6e-ae8a9440fede" providerId="AD" clId="Web-{12277836-9F05-B066-76A6-E9EA6DD0D8FA}" dt="2023-06-28T19:54:46.866" v="232" actId="1076"/>
          <ac:spMkLst>
            <pc:docMk/>
            <pc:sldMk cId="0" sldId="263"/>
            <ac:spMk id="118" creationId="{00000000-0000-0000-0000-000000000000}"/>
          </ac:spMkLst>
        </pc:spChg>
        <pc:spChg chg="mod">
          <ac:chgData name="Xie, Annie (xaz4jq)" userId="S::xaz4jq@virginia.edu::c5259ee3-f1a3-421d-9f6e-ae8a9440fede" providerId="AD" clId="Web-{12277836-9F05-B066-76A6-E9EA6DD0D8FA}" dt="2023-06-28T19:54:46.913" v="233" actId="1076"/>
          <ac:spMkLst>
            <pc:docMk/>
            <pc:sldMk cId="0" sldId="263"/>
            <ac:spMk id="119" creationId="{00000000-0000-0000-0000-000000000000}"/>
          </ac:spMkLst>
        </pc:spChg>
        <pc:spChg chg="mod">
          <ac:chgData name="Xie, Annie (xaz4jq)" userId="S::xaz4jq@virginia.edu::c5259ee3-f1a3-421d-9f6e-ae8a9440fede" providerId="AD" clId="Web-{12277836-9F05-B066-76A6-E9EA6DD0D8FA}" dt="2023-06-28T19:59:52.405" v="419" actId="1076"/>
          <ac:spMkLst>
            <pc:docMk/>
            <pc:sldMk cId="0" sldId="263"/>
            <ac:spMk id="120" creationId="{00000000-0000-0000-0000-000000000000}"/>
          </ac:spMkLst>
        </pc:spChg>
        <pc:spChg chg="mod">
          <ac:chgData name="Xie, Annie (xaz4jq)" userId="S::xaz4jq@virginia.edu::c5259ee3-f1a3-421d-9f6e-ae8a9440fede" providerId="AD" clId="Web-{12277836-9F05-B066-76A6-E9EA6DD0D8FA}" dt="2023-06-28T19:56:21.869" v="250" actId="1076"/>
          <ac:spMkLst>
            <pc:docMk/>
            <pc:sldMk cId="0" sldId="263"/>
            <ac:spMk id="121" creationId="{00000000-0000-0000-0000-000000000000}"/>
          </ac:spMkLst>
        </pc:spChg>
        <pc:graphicFrameChg chg="del mod modGraphic">
          <ac:chgData name="Xie, Annie (xaz4jq)" userId="S::xaz4jq@virginia.edu::c5259ee3-f1a3-421d-9f6e-ae8a9440fede" providerId="AD" clId="Web-{12277836-9F05-B066-76A6-E9EA6DD0D8FA}" dt="2023-06-28T20:05:03.820" v="482"/>
          <ac:graphicFrameMkLst>
            <pc:docMk/>
            <pc:sldMk cId="0" sldId="263"/>
            <ac:graphicFrameMk id="113" creationId="{00000000-0000-0000-0000-000000000000}"/>
          </ac:graphicFrameMkLst>
        </pc:graphicFrameChg>
      </pc:sldChg>
      <pc:sldChg chg="addSp delSp modSp del mod ord">
        <pc:chgData name="Xie, Annie (xaz4jq)" userId="S::xaz4jq@virginia.edu::c5259ee3-f1a3-421d-9f6e-ae8a9440fede" providerId="AD" clId="Web-{12277836-9F05-B066-76A6-E9EA6DD0D8FA}" dt="2023-06-29T14:56:56.604" v="1463"/>
        <pc:sldMkLst>
          <pc:docMk/>
          <pc:sldMk cId="0" sldId="264"/>
        </pc:sldMkLst>
        <pc:spChg chg="add mod">
          <ac:chgData name="Xie, Annie (xaz4jq)" userId="S::xaz4jq@virginia.edu::c5259ee3-f1a3-421d-9f6e-ae8a9440fede" providerId="AD" clId="Web-{12277836-9F05-B066-76A6-E9EA6DD0D8FA}" dt="2023-06-28T19:44:43.210" v="87"/>
          <ac:spMkLst>
            <pc:docMk/>
            <pc:sldMk cId="0" sldId="264"/>
            <ac:spMk id="2" creationId="{01C1D1FF-DD0E-FD87-EAC1-193955257331}"/>
          </ac:spMkLst>
        </pc:spChg>
        <pc:spChg chg="add del mod">
          <ac:chgData name="Xie, Annie (xaz4jq)" userId="S::xaz4jq@virginia.edu::c5259ee3-f1a3-421d-9f6e-ae8a9440fede" providerId="AD" clId="Web-{12277836-9F05-B066-76A6-E9EA6DD0D8FA}" dt="2023-06-29T14:32:54.134" v="1434"/>
          <ac:spMkLst>
            <pc:docMk/>
            <pc:sldMk cId="0" sldId="264"/>
            <ac:spMk id="3" creationId="{B25FE92D-F536-F57E-71AB-FAC22775EE90}"/>
          </ac:spMkLst>
        </pc:spChg>
        <pc:spChg chg="add">
          <ac:chgData name="Xie, Annie (xaz4jq)" userId="S::xaz4jq@virginia.edu::c5259ee3-f1a3-421d-9f6e-ae8a9440fede" providerId="AD" clId="Web-{12277836-9F05-B066-76A6-E9EA6DD0D8FA}" dt="2023-06-29T14:48:08.821" v="1458"/>
          <ac:spMkLst>
            <pc:docMk/>
            <pc:sldMk cId="0" sldId="264"/>
            <ac:spMk id="5" creationId="{2FE7B0DD-F933-1C61-40FA-362A195BC34A}"/>
          </ac:spMkLst>
        </pc:spChg>
      </pc:sldChg>
      <pc:sldChg chg="addSp delSp modSp mod">
        <pc:chgData name="Xie, Annie (xaz4jq)" userId="S::xaz4jq@virginia.edu::c5259ee3-f1a3-421d-9f6e-ae8a9440fede" providerId="AD" clId="Web-{12277836-9F05-B066-76A6-E9EA6DD0D8FA}" dt="2023-06-29T14:48:37.603" v="1462"/>
        <pc:sldMkLst>
          <pc:docMk/>
          <pc:sldMk cId="0" sldId="265"/>
        </pc:sldMkLst>
        <pc:spChg chg="add del mod">
          <ac:chgData name="Xie, Annie (xaz4jq)" userId="S::xaz4jq@virginia.edu::c5259ee3-f1a3-421d-9f6e-ae8a9440fede" providerId="AD" clId="Web-{12277836-9F05-B066-76A6-E9EA6DD0D8FA}" dt="2023-06-29T14:32:54.134" v="1434"/>
          <ac:spMkLst>
            <pc:docMk/>
            <pc:sldMk cId="0" sldId="265"/>
            <ac:spMk id="2" creationId="{908F792A-1992-0B9D-9D4B-9B399B3FA9FE}"/>
          </ac:spMkLst>
        </pc:spChg>
        <pc:spChg chg="add">
          <ac:chgData name="Xie, Annie (xaz4jq)" userId="S::xaz4jq@virginia.edu::c5259ee3-f1a3-421d-9f6e-ae8a9440fede" providerId="AD" clId="Web-{12277836-9F05-B066-76A6-E9EA6DD0D8FA}" dt="2023-06-29T14:48:37.603" v="1462"/>
          <ac:spMkLst>
            <pc:docMk/>
            <pc:sldMk cId="0" sldId="265"/>
            <ac:spMk id="3" creationId="{65F1331B-BF13-3EAB-2D49-E98B7ABA9B97}"/>
          </ac:spMkLst>
        </pc:spChg>
      </pc:sldChg>
      <pc:sldChg chg="modSp add del mod replId">
        <pc:chgData name="Xie, Annie (xaz4jq)" userId="S::xaz4jq@virginia.edu::c5259ee3-f1a3-421d-9f6e-ae8a9440fede" providerId="AD" clId="Web-{12277836-9F05-B066-76A6-E9EA6DD0D8FA}" dt="2023-06-29T14:11:54.185" v="1356"/>
        <pc:sldMkLst>
          <pc:docMk/>
          <pc:sldMk cId="3213028268" sldId="266"/>
        </pc:sldMkLst>
        <pc:spChg chg="mod">
          <ac:chgData name="Xie, Annie (xaz4jq)" userId="S::xaz4jq@virginia.edu::c5259ee3-f1a3-421d-9f6e-ae8a9440fede" providerId="AD" clId="Web-{12277836-9F05-B066-76A6-E9EA6DD0D8FA}" dt="2023-06-28T20:17:28.027" v="829" actId="1076"/>
          <ac:spMkLst>
            <pc:docMk/>
            <pc:sldMk cId="3213028268" sldId="266"/>
            <ac:spMk id="9" creationId="{98EFC9D5-98AB-135D-EBD7-059D0A028AE8}"/>
          </ac:spMkLst>
        </pc:spChg>
        <pc:spChg chg="mod">
          <ac:chgData name="Xie, Annie (xaz4jq)" userId="S::xaz4jq@virginia.edu::c5259ee3-f1a3-421d-9f6e-ae8a9440fede" providerId="AD" clId="Web-{12277836-9F05-B066-76A6-E9EA6DD0D8FA}" dt="2023-06-29T13:36:35.724" v="880" actId="14100"/>
          <ac:spMkLst>
            <pc:docMk/>
            <pc:sldMk cId="3213028268" sldId="266"/>
            <ac:spMk id="105" creationId="{00000000-0000-0000-0000-000000000000}"/>
          </ac:spMkLst>
        </pc:spChg>
        <pc:spChg chg="mod">
          <ac:chgData name="Xie, Annie (xaz4jq)" userId="S::xaz4jq@virginia.edu::c5259ee3-f1a3-421d-9f6e-ae8a9440fede" providerId="AD" clId="Web-{12277836-9F05-B066-76A6-E9EA6DD0D8FA}" dt="2023-06-28T20:13:16.208" v="660"/>
          <ac:spMkLst>
            <pc:docMk/>
            <pc:sldMk cId="3213028268" sldId="266"/>
            <ac:spMk id="110" creationId="{00000000-0000-0000-0000-000000000000}"/>
          </ac:spMkLst>
        </pc:spChg>
        <pc:graphicFrameChg chg="mod modGraphic">
          <ac:chgData name="Xie, Annie (xaz4jq)" userId="S::xaz4jq@virginia.edu::c5259ee3-f1a3-421d-9f6e-ae8a9440fede" providerId="AD" clId="Web-{12277836-9F05-B066-76A6-E9EA6DD0D8FA}" dt="2023-06-28T20:17:32.245" v="830" actId="1076"/>
          <ac:graphicFrameMkLst>
            <pc:docMk/>
            <pc:sldMk cId="3213028268" sldId="266"/>
            <ac:graphicFrameMk id="113" creationId="{00000000-0000-0000-0000-000000000000}"/>
          </ac:graphicFrameMkLst>
        </pc:graphicFrameChg>
      </pc:sldChg>
      <pc:sldChg chg="modSp add mod setBg">
        <pc:chgData name="Xie, Annie (xaz4jq)" userId="S::xaz4jq@virginia.edu::c5259ee3-f1a3-421d-9f6e-ae8a9440fede" providerId="AD" clId="Web-{12277836-9F05-B066-76A6-E9EA6DD0D8FA}" dt="2023-06-29T14:41:07.072" v="1440" actId="20577"/>
        <pc:sldMkLst>
          <pc:docMk/>
          <pc:sldMk cId="3263386573" sldId="267"/>
        </pc:sldMkLst>
        <pc:spChg chg="mod">
          <ac:chgData name="Xie, Annie (xaz4jq)" userId="S::xaz4jq@virginia.edu::c5259ee3-f1a3-421d-9f6e-ae8a9440fede" providerId="AD" clId="Web-{12277836-9F05-B066-76A6-E9EA6DD0D8FA}" dt="2023-06-29T13:52:55.475" v="1073" actId="20577"/>
          <ac:spMkLst>
            <pc:docMk/>
            <pc:sldMk cId="3263386573" sldId="267"/>
            <ac:spMk id="3" creationId="{00000000-0000-0000-0000-000000000000}"/>
          </ac:spMkLst>
        </pc:spChg>
        <pc:spChg chg="mod">
          <ac:chgData name="Xie, Annie (xaz4jq)" userId="S::xaz4jq@virginia.edu::c5259ee3-f1a3-421d-9f6e-ae8a9440fede" providerId="AD" clId="Web-{12277836-9F05-B066-76A6-E9EA6DD0D8FA}" dt="2023-06-28T20:10:06.796" v="601" actId="20577"/>
          <ac:spMkLst>
            <pc:docMk/>
            <pc:sldMk cId="3263386573" sldId="267"/>
            <ac:spMk id="8" creationId="{00000000-0000-0000-0000-000000000000}"/>
          </ac:spMkLst>
        </pc:spChg>
        <pc:spChg chg="mod">
          <ac:chgData name="Xie, Annie (xaz4jq)" userId="S::xaz4jq@virginia.edu::c5259ee3-f1a3-421d-9f6e-ae8a9440fede" providerId="AD" clId="Web-{12277836-9F05-B066-76A6-E9EA6DD0D8FA}" dt="2023-06-29T14:41:07.072" v="1440" actId="20577"/>
          <ac:spMkLst>
            <pc:docMk/>
            <pc:sldMk cId="3263386573" sldId="267"/>
            <ac:spMk id="9" creationId="{766C0E0B-82DE-4143-9051-3C2038424B44}"/>
          </ac:spMkLst>
        </pc:spChg>
      </pc:sldChg>
      <pc:sldChg chg="addSp delSp modSp add mod ord">
        <pc:chgData name="Xie, Annie (xaz4jq)" userId="S::xaz4jq@virginia.edu::c5259ee3-f1a3-421d-9f6e-ae8a9440fede" providerId="AD" clId="Web-{12277836-9F05-B066-76A6-E9EA6DD0D8FA}" dt="2023-06-29T14:47:37.132" v="1446" actId="20577"/>
        <pc:sldMkLst>
          <pc:docMk/>
          <pc:sldMk cId="3519564339" sldId="268"/>
        </pc:sldMkLst>
        <pc:spChg chg="add mod">
          <ac:chgData name="Xie, Annie (xaz4jq)" userId="S::xaz4jq@virginia.edu::c5259ee3-f1a3-421d-9f6e-ae8a9440fede" providerId="AD" clId="Web-{12277836-9F05-B066-76A6-E9EA6DD0D8FA}" dt="2023-06-29T13:54:17.025" v="1096" actId="1076"/>
          <ac:spMkLst>
            <pc:docMk/>
            <pc:sldMk cId="3519564339" sldId="268"/>
            <ac:spMk id="3" creationId="{BC5328C2-9ACC-0E53-4F50-EECE5AB5EA7C}"/>
          </ac:spMkLst>
        </pc:spChg>
        <pc:spChg chg="add mod">
          <ac:chgData name="Xie, Annie (xaz4jq)" userId="S::xaz4jq@virginia.edu::c5259ee3-f1a3-421d-9f6e-ae8a9440fede" providerId="AD" clId="Web-{12277836-9F05-B066-76A6-E9EA6DD0D8FA}" dt="2023-06-29T14:47:37.132" v="1446" actId="20577"/>
          <ac:spMkLst>
            <pc:docMk/>
            <pc:sldMk cId="3519564339" sldId="268"/>
            <ac:spMk id="4" creationId="{E2924D56-E3CB-872F-D05C-142B7845BB88}"/>
          </ac:spMkLst>
        </pc:spChg>
        <pc:spChg chg="del mod">
          <ac:chgData name="Xie, Annie (xaz4jq)" userId="S::xaz4jq@virginia.edu::c5259ee3-f1a3-421d-9f6e-ae8a9440fede" providerId="AD" clId="Web-{12277836-9F05-B066-76A6-E9EA6DD0D8FA}" dt="2023-06-29T13:53:12.945" v="1075"/>
          <ac:spMkLst>
            <pc:docMk/>
            <pc:sldMk cId="3519564339" sldId="268"/>
            <ac:spMk id="4" creationId="{F9E0D3AF-7546-2942-9076-6D566FFBEBFD}"/>
          </ac:spMkLst>
        </pc:spChg>
        <pc:spChg chg="del">
          <ac:chgData name="Xie, Annie (xaz4jq)" userId="S::xaz4jq@virginia.edu::c5259ee3-f1a3-421d-9f6e-ae8a9440fede" providerId="AD" clId="Web-{12277836-9F05-B066-76A6-E9EA6DD0D8FA}" dt="2023-06-29T13:53:10.694" v="1074"/>
          <ac:spMkLst>
            <pc:docMk/>
            <pc:sldMk cId="3519564339" sldId="268"/>
            <ac:spMk id="6" creationId="{3FE4D537-17AA-5044-8525-CD08C9AEE2CB}"/>
          </ac:spMkLst>
        </pc:spChg>
        <pc:spChg chg="add mod">
          <ac:chgData name="Xie, Annie (xaz4jq)" userId="S::xaz4jq@virginia.edu::c5259ee3-f1a3-421d-9f6e-ae8a9440fede" providerId="AD" clId="Web-{12277836-9F05-B066-76A6-E9EA6DD0D8FA}" dt="2023-06-29T13:58:58.534" v="1136" actId="20577"/>
          <ac:spMkLst>
            <pc:docMk/>
            <pc:sldMk cId="3519564339" sldId="268"/>
            <ac:spMk id="7" creationId="{81994CB8-AFD3-08C0-F05F-CD90C55CACF2}"/>
          </ac:spMkLst>
        </pc:spChg>
        <pc:spChg chg="add">
          <ac:chgData name="Xie, Annie (xaz4jq)" userId="S::xaz4jq@virginia.edu::c5259ee3-f1a3-421d-9f6e-ae8a9440fede" providerId="AD" clId="Web-{12277836-9F05-B066-76A6-E9EA6DD0D8FA}" dt="2023-06-29T13:53:35.821" v="1083"/>
          <ac:spMkLst>
            <pc:docMk/>
            <pc:sldMk cId="3519564339" sldId="268"/>
            <ac:spMk id="11" creationId="{E74314A0-6579-A938-4C3B-BB4BB0A41959}"/>
          </ac:spMkLst>
        </pc:spChg>
        <pc:spChg chg="add">
          <ac:chgData name="Xie, Annie (xaz4jq)" userId="S::xaz4jq@virginia.edu::c5259ee3-f1a3-421d-9f6e-ae8a9440fede" providerId="AD" clId="Web-{12277836-9F05-B066-76A6-E9EA6DD0D8FA}" dt="2023-06-29T13:53:36.023" v="1085"/>
          <ac:spMkLst>
            <pc:docMk/>
            <pc:sldMk cId="3519564339" sldId="268"/>
            <ac:spMk id="15" creationId="{14CAD31C-4835-84B7-07B3-339DE8DED785}"/>
          </ac:spMkLst>
        </pc:spChg>
        <pc:picChg chg="add">
          <ac:chgData name="Xie, Annie (xaz4jq)" userId="S::xaz4jq@virginia.edu::c5259ee3-f1a3-421d-9f6e-ae8a9440fede" providerId="AD" clId="Web-{12277836-9F05-B066-76A6-E9EA6DD0D8FA}" dt="2023-06-29T13:53:35.789" v="1082"/>
          <ac:picMkLst>
            <pc:docMk/>
            <pc:sldMk cId="3519564339" sldId="268"/>
            <ac:picMk id="9" creationId="{45B38ADF-E617-B080-9EFC-7CFE2C5A0E2B}"/>
          </ac:picMkLst>
        </pc:picChg>
        <pc:picChg chg="add">
          <ac:chgData name="Xie, Annie (xaz4jq)" userId="S::xaz4jq@virginia.edu::c5259ee3-f1a3-421d-9f6e-ae8a9440fede" providerId="AD" clId="Web-{12277836-9F05-B066-76A6-E9EA6DD0D8FA}" dt="2023-06-29T13:53:36.008" v="1084"/>
          <ac:picMkLst>
            <pc:docMk/>
            <pc:sldMk cId="3519564339" sldId="268"/>
            <ac:picMk id="13" creationId="{10341A35-04F9-12C2-3587-F6939CAC3C51}"/>
          </ac:picMkLst>
        </pc:picChg>
      </pc:sldChg>
      <pc:sldChg chg="addSp delSp modSp add mod replId">
        <pc:chgData name="Xie, Annie (xaz4jq)" userId="S::xaz4jq@virginia.edu::c5259ee3-f1a3-421d-9f6e-ae8a9440fede" providerId="AD" clId="Web-{12277836-9F05-B066-76A6-E9EA6DD0D8FA}" dt="2023-06-29T14:47:27.600" v="1443" actId="20577"/>
        <pc:sldMkLst>
          <pc:docMk/>
          <pc:sldMk cId="953611280" sldId="269"/>
        </pc:sldMkLst>
        <pc:spChg chg="add mod">
          <ac:chgData name="Xie, Annie (xaz4jq)" userId="S::xaz4jq@virginia.edu::c5259ee3-f1a3-421d-9f6e-ae8a9440fede" providerId="AD" clId="Web-{12277836-9F05-B066-76A6-E9EA6DD0D8FA}" dt="2023-06-29T14:47:27.600" v="1443" actId="20577"/>
          <ac:spMkLst>
            <pc:docMk/>
            <pc:sldMk cId="953611280" sldId="269"/>
            <ac:spMk id="2" creationId="{339556B8-BC37-9E28-0714-339DEA2BEDA9}"/>
          </ac:spMkLst>
        </pc:spChg>
        <pc:spChg chg="add mod">
          <ac:chgData name="Xie, Annie (xaz4jq)" userId="S::xaz4jq@virginia.edu::c5259ee3-f1a3-421d-9f6e-ae8a9440fede" providerId="AD" clId="Web-{12277836-9F05-B066-76A6-E9EA6DD0D8FA}" dt="2023-06-29T13:55:01.979" v="1106" actId="20577"/>
          <ac:spMkLst>
            <pc:docMk/>
            <pc:sldMk cId="953611280" sldId="269"/>
            <ac:spMk id="3" creationId="{8007D59F-6322-A478-6A3A-834741545948}"/>
          </ac:spMkLst>
        </pc:spChg>
        <pc:spChg chg="del">
          <ac:chgData name="Xie, Annie (xaz4jq)" userId="S::xaz4jq@virginia.edu::c5259ee3-f1a3-421d-9f6e-ae8a9440fede" providerId="AD" clId="Web-{12277836-9F05-B066-76A6-E9EA6DD0D8FA}" dt="2023-06-29T13:48:01.715" v="1038"/>
          <ac:spMkLst>
            <pc:docMk/>
            <pc:sldMk cId="953611280" sldId="269"/>
            <ac:spMk id="4" creationId="{F9E0D3AF-7546-2942-9076-6D566FFBEBFD}"/>
          </ac:spMkLst>
        </pc:spChg>
        <pc:spChg chg="del">
          <ac:chgData name="Xie, Annie (xaz4jq)" userId="S::xaz4jq@virginia.edu::c5259ee3-f1a3-421d-9f6e-ae8a9440fede" providerId="AD" clId="Web-{12277836-9F05-B066-76A6-E9EA6DD0D8FA}" dt="2023-06-29T13:48:02.965" v="1039"/>
          <ac:spMkLst>
            <pc:docMk/>
            <pc:sldMk cId="953611280" sldId="269"/>
            <ac:spMk id="6" creationId="{3FE4D537-17AA-5044-8525-CD08C9AEE2CB}"/>
          </ac:spMkLst>
        </pc:spChg>
        <pc:spChg chg="add mod">
          <ac:chgData name="Xie, Annie (xaz4jq)" userId="S::xaz4jq@virginia.edu::c5259ee3-f1a3-421d-9f6e-ae8a9440fede" providerId="AD" clId="Web-{12277836-9F05-B066-76A6-E9EA6DD0D8FA}" dt="2023-06-29T14:17:32.290" v="1367" actId="20577"/>
          <ac:spMkLst>
            <pc:docMk/>
            <pc:sldMk cId="953611280" sldId="269"/>
            <ac:spMk id="7" creationId="{376619D4-BA1D-9C6F-D2A5-747FBD620106}"/>
          </ac:spMkLst>
        </pc:spChg>
        <pc:spChg chg="add">
          <ac:chgData name="Xie, Annie (xaz4jq)" userId="S::xaz4jq@virginia.edu::c5259ee3-f1a3-421d-9f6e-ae8a9440fede" providerId="AD" clId="Web-{12277836-9F05-B066-76A6-E9EA6DD0D8FA}" dt="2023-06-29T13:48:36.076" v="1046"/>
          <ac:spMkLst>
            <pc:docMk/>
            <pc:sldMk cId="953611280" sldId="269"/>
            <ac:spMk id="13" creationId="{667DB0F8-C775-DB67-1AB1-6EFB0F9129E8}"/>
          </ac:spMkLst>
        </pc:spChg>
        <pc:spChg chg="add mod">
          <ac:chgData name="Xie, Annie (xaz4jq)" userId="S::xaz4jq@virginia.edu::c5259ee3-f1a3-421d-9f6e-ae8a9440fede" providerId="AD" clId="Web-{12277836-9F05-B066-76A6-E9EA6DD0D8FA}" dt="2023-06-29T14:18:24.245" v="1369" actId="20577"/>
          <ac:spMkLst>
            <pc:docMk/>
            <pc:sldMk cId="953611280" sldId="269"/>
            <ac:spMk id="14" creationId="{97808827-3533-6498-408C-0BE2BFA8010F}"/>
          </ac:spMkLst>
        </pc:spChg>
        <pc:picChg chg="add">
          <ac:chgData name="Xie, Annie (xaz4jq)" userId="S::xaz4jq@virginia.edu::c5259ee3-f1a3-421d-9f6e-ae8a9440fede" providerId="AD" clId="Web-{12277836-9F05-B066-76A6-E9EA6DD0D8FA}" dt="2023-06-29T13:48:36.013" v="1044"/>
          <ac:picMkLst>
            <pc:docMk/>
            <pc:sldMk cId="953611280" sldId="269"/>
            <ac:picMk id="9" creationId="{401268CF-A7FF-E3A7-D675-DD5E901C8DC7}"/>
          </ac:picMkLst>
        </pc:picChg>
        <pc:picChg chg="add">
          <ac:chgData name="Xie, Annie (xaz4jq)" userId="S::xaz4jq@virginia.edu::c5259ee3-f1a3-421d-9f6e-ae8a9440fede" providerId="AD" clId="Web-{12277836-9F05-B066-76A6-E9EA6DD0D8FA}" dt="2023-06-29T13:48:36.060" v="1045"/>
          <ac:picMkLst>
            <pc:docMk/>
            <pc:sldMk cId="953611280" sldId="269"/>
            <ac:picMk id="11" creationId="{1E78544D-0D1C-6304-26FC-D2A83DA70DD1}"/>
          </ac:picMkLst>
        </pc:picChg>
      </pc:sldChg>
      <pc:sldChg chg="addSp delSp modSp add mod ord replId">
        <pc:chgData name="Xie, Annie (xaz4jq)" userId="S::xaz4jq@virginia.edu::c5259ee3-f1a3-421d-9f6e-ae8a9440fede" providerId="AD" clId="Web-{12277836-9F05-B066-76A6-E9EA6DD0D8FA}" dt="2023-06-29T14:48:35.665" v="1461"/>
        <pc:sldMkLst>
          <pc:docMk/>
          <pc:sldMk cId="190080301" sldId="270"/>
        </pc:sldMkLst>
        <pc:spChg chg="add mod">
          <ac:chgData name="Xie, Annie (xaz4jq)" userId="S::xaz4jq@virginia.edu::c5259ee3-f1a3-421d-9f6e-ae8a9440fede" providerId="AD" clId="Web-{12277836-9F05-B066-76A6-E9EA6DD0D8FA}" dt="2023-06-29T14:05:04.890" v="1227" actId="20577"/>
          <ac:spMkLst>
            <pc:docMk/>
            <pc:sldMk cId="190080301" sldId="270"/>
            <ac:spMk id="3" creationId="{9B58F300-5795-6E0A-B50F-DA0D7A2984E0}"/>
          </ac:spMkLst>
        </pc:spChg>
        <pc:spChg chg="add">
          <ac:chgData name="Xie, Annie (xaz4jq)" userId="S::xaz4jq@virginia.edu::c5259ee3-f1a3-421d-9f6e-ae8a9440fede" providerId="AD" clId="Web-{12277836-9F05-B066-76A6-E9EA6DD0D8FA}" dt="2023-06-29T14:48:35.665" v="1461"/>
          <ac:spMkLst>
            <pc:docMk/>
            <pc:sldMk cId="190080301" sldId="270"/>
            <ac:spMk id="4" creationId="{E52AD9FD-B436-31A3-D37F-F61A7CDC12AA}"/>
          </ac:spMkLst>
        </pc:spChg>
        <pc:spChg chg="add mod">
          <ac:chgData name="Xie, Annie (xaz4jq)" userId="S::xaz4jq@virginia.edu::c5259ee3-f1a3-421d-9f6e-ae8a9440fede" providerId="AD" clId="Web-{12277836-9F05-B066-76A6-E9EA6DD0D8FA}" dt="2023-06-29T14:05:04.937" v="1228" actId="20577"/>
          <ac:spMkLst>
            <pc:docMk/>
            <pc:sldMk cId="190080301" sldId="270"/>
            <ac:spMk id="5" creationId="{5B5C585D-545D-4E07-4908-CEAD40B4C3B5}"/>
          </ac:spMkLst>
        </pc:spChg>
        <pc:spChg chg="add mod">
          <ac:chgData name="Xie, Annie (xaz4jq)" userId="S::xaz4jq@virginia.edu::c5259ee3-f1a3-421d-9f6e-ae8a9440fede" providerId="AD" clId="Web-{12277836-9F05-B066-76A6-E9EA6DD0D8FA}" dt="2023-06-29T14:05:04.984" v="1229" actId="20577"/>
          <ac:spMkLst>
            <pc:docMk/>
            <pc:sldMk cId="190080301" sldId="270"/>
            <ac:spMk id="7" creationId="{6A6CABD3-5F0B-D025-45B6-9AAD5CB868BD}"/>
          </ac:spMkLst>
        </pc:spChg>
        <pc:spChg chg="add mod">
          <ac:chgData name="Xie, Annie (xaz4jq)" userId="S::xaz4jq@virginia.edu::c5259ee3-f1a3-421d-9f6e-ae8a9440fede" providerId="AD" clId="Web-{12277836-9F05-B066-76A6-E9EA6DD0D8FA}" dt="2023-06-29T14:05:05.015" v="1230" actId="20577"/>
          <ac:spMkLst>
            <pc:docMk/>
            <pc:sldMk cId="190080301" sldId="270"/>
            <ac:spMk id="9" creationId="{507ADB2C-1C13-40CF-190E-FBAC0EF82D1C}"/>
          </ac:spMkLst>
        </pc:spChg>
        <pc:spChg chg="add mod">
          <ac:chgData name="Xie, Annie (xaz4jq)" userId="S::xaz4jq@virginia.edu::c5259ee3-f1a3-421d-9f6e-ae8a9440fede" providerId="AD" clId="Web-{12277836-9F05-B066-76A6-E9EA6DD0D8FA}" dt="2023-06-29T14:05:05.047" v="1232" actId="20577"/>
          <ac:spMkLst>
            <pc:docMk/>
            <pc:sldMk cId="190080301" sldId="270"/>
            <ac:spMk id="11" creationId="{A6C80BA2-CFA2-0BF0-AD0E-90503E3D4FF7}"/>
          </ac:spMkLst>
        </pc:spChg>
        <pc:spChg chg="add mod">
          <ac:chgData name="Xie, Annie (xaz4jq)" userId="S::xaz4jq@virginia.edu::c5259ee3-f1a3-421d-9f6e-ae8a9440fede" providerId="AD" clId="Web-{12277836-9F05-B066-76A6-E9EA6DD0D8FA}" dt="2023-06-29T14:05:05.093" v="1233" actId="20577"/>
          <ac:spMkLst>
            <pc:docMk/>
            <pc:sldMk cId="190080301" sldId="270"/>
            <ac:spMk id="13" creationId="{F2AB51F9-221E-79B9-20A7-78CC2B141B56}"/>
          </ac:spMkLst>
        </pc:spChg>
        <pc:spChg chg="add mod">
          <ac:chgData name="Xie, Annie (xaz4jq)" userId="S::xaz4jq@virginia.edu::c5259ee3-f1a3-421d-9f6e-ae8a9440fede" providerId="AD" clId="Web-{12277836-9F05-B066-76A6-E9EA6DD0D8FA}" dt="2023-06-29T14:07:34.911" v="1300" actId="20577"/>
          <ac:spMkLst>
            <pc:docMk/>
            <pc:sldMk cId="190080301" sldId="270"/>
            <ac:spMk id="15" creationId="{F38E7066-72F0-EA36-9DD1-816B132842B7}"/>
          </ac:spMkLst>
        </pc:spChg>
        <pc:spChg chg="add del mod">
          <ac:chgData name="Xie, Annie (xaz4jq)" userId="S::xaz4jq@virginia.edu::c5259ee3-f1a3-421d-9f6e-ae8a9440fede" providerId="AD" clId="Web-{12277836-9F05-B066-76A6-E9EA6DD0D8FA}" dt="2023-06-29T14:11:19.201" v="1353" actId="14100"/>
          <ac:spMkLst>
            <pc:docMk/>
            <pc:sldMk cId="190080301" sldId="270"/>
            <ac:spMk id="17" creationId="{BCA8ABA0-3DCF-2F25-6607-E203676FFAC9}"/>
          </ac:spMkLst>
        </pc:spChg>
        <pc:spChg chg="add mod">
          <ac:chgData name="Xie, Annie (xaz4jq)" userId="S::xaz4jq@virginia.edu::c5259ee3-f1a3-421d-9f6e-ae8a9440fede" providerId="AD" clId="Web-{12277836-9F05-B066-76A6-E9EA6DD0D8FA}" dt="2023-06-29T14:05:05.172" v="1235" actId="20577"/>
          <ac:spMkLst>
            <pc:docMk/>
            <pc:sldMk cId="190080301" sldId="270"/>
            <ac:spMk id="21" creationId="{8492C735-4AC4-D347-1A34-EB773949B774}"/>
          </ac:spMkLst>
        </pc:spChg>
        <pc:spChg chg="add mod">
          <ac:chgData name="Xie, Annie (xaz4jq)" userId="S::xaz4jq@virginia.edu::c5259ee3-f1a3-421d-9f6e-ae8a9440fede" providerId="AD" clId="Web-{12277836-9F05-B066-76A6-E9EA6DD0D8FA}" dt="2023-06-29T14:05:05.203" v="1236" actId="20577"/>
          <ac:spMkLst>
            <pc:docMk/>
            <pc:sldMk cId="190080301" sldId="270"/>
            <ac:spMk id="23" creationId="{4C6CAF16-D4A3-AF24-918A-1F750ABEC607}"/>
          </ac:spMkLst>
        </pc:spChg>
        <pc:spChg chg="add mod">
          <ac:chgData name="Xie, Annie (xaz4jq)" userId="S::xaz4jq@virginia.edu::c5259ee3-f1a3-421d-9f6e-ae8a9440fede" providerId="AD" clId="Web-{12277836-9F05-B066-76A6-E9EA6DD0D8FA}" dt="2023-06-29T14:00:00.255" v="1166" actId="14100"/>
          <ac:spMkLst>
            <pc:docMk/>
            <pc:sldMk cId="190080301" sldId="270"/>
            <ac:spMk id="25" creationId="{81844C41-8AD9-F689-6621-D7ABFF2F369E}"/>
          </ac:spMkLst>
        </pc:spChg>
        <pc:spChg chg="add mod">
          <ac:chgData name="Xie, Annie (xaz4jq)" userId="S::xaz4jq@virginia.edu::c5259ee3-f1a3-421d-9f6e-ae8a9440fede" providerId="AD" clId="Web-{12277836-9F05-B066-76A6-E9EA6DD0D8FA}" dt="2023-06-29T14:11:22.278" v="1354" actId="1076"/>
          <ac:spMkLst>
            <pc:docMk/>
            <pc:sldMk cId="190080301" sldId="270"/>
            <ac:spMk id="27" creationId="{059937F4-5753-3B6B-D3AE-B7687A146C42}"/>
          </ac:spMkLst>
        </pc:spChg>
        <pc:spChg chg="add mod">
          <ac:chgData name="Xie, Annie (xaz4jq)" userId="S::xaz4jq@virginia.edu::c5259ee3-f1a3-421d-9f6e-ae8a9440fede" providerId="AD" clId="Web-{12277836-9F05-B066-76A6-E9EA6DD0D8FA}" dt="2023-06-29T14:05:05.281" v="1238" actId="20577"/>
          <ac:spMkLst>
            <pc:docMk/>
            <pc:sldMk cId="190080301" sldId="270"/>
            <ac:spMk id="29" creationId="{EA771818-7E6A-3248-3C65-F02D6C0C013A}"/>
          </ac:spMkLst>
        </pc:spChg>
        <pc:spChg chg="add mod">
          <ac:chgData name="Xie, Annie (xaz4jq)" userId="S::xaz4jq@virginia.edu::c5259ee3-f1a3-421d-9f6e-ae8a9440fede" providerId="AD" clId="Web-{12277836-9F05-B066-76A6-E9EA6DD0D8FA}" dt="2023-06-29T14:05:05.312" v="1239" actId="20577"/>
          <ac:spMkLst>
            <pc:docMk/>
            <pc:sldMk cId="190080301" sldId="270"/>
            <ac:spMk id="31" creationId="{2C8791CB-DE40-DEA9-85B0-E85E243AC131}"/>
          </ac:spMkLst>
        </pc:spChg>
        <pc:spChg chg="add mod">
          <ac:chgData name="Xie, Annie (xaz4jq)" userId="S::xaz4jq@virginia.edu::c5259ee3-f1a3-421d-9f6e-ae8a9440fede" providerId="AD" clId="Web-{12277836-9F05-B066-76A6-E9EA6DD0D8FA}" dt="2023-06-29T14:05:05.343" v="1240" actId="20577"/>
          <ac:spMkLst>
            <pc:docMk/>
            <pc:sldMk cId="190080301" sldId="270"/>
            <ac:spMk id="33" creationId="{C80C66D7-ECF5-34C6-5890-8A1192847EA0}"/>
          </ac:spMkLst>
        </pc:spChg>
        <pc:spChg chg="add mod">
          <ac:chgData name="Xie, Annie (xaz4jq)" userId="S::xaz4jq@virginia.edu::c5259ee3-f1a3-421d-9f6e-ae8a9440fede" providerId="AD" clId="Web-{12277836-9F05-B066-76A6-E9EA6DD0D8FA}" dt="2023-06-29T14:05:05.375" v="1241" actId="20577"/>
          <ac:spMkLst>
            <pc:docMk/>
            <pc:sldMk cId="190080301" sldId="270"/>
            <ac:spMk id="35" creationId="{7B9691D8-312C-4FCD-FA35-182ECA98CF2B}"/>
          </ac:spMkLst>
        </pc:spChg>
        <pc:spChg chg="add mod">
          <ac:chgData name="Xie, Annie (xaz4jq)" userId="S::xaz4jq@virginia.edu::c5259ee3-f1a3-421d-9f6e-ae8a9440fede" providerId="AD" clId="Web-{12277836-9F05-B066-76A6-E9EA6DD0D8FA}" dt="2023-06-29T14:05:05.422" v="1242" actId="20577"/>
          <ac:spMkLst>
            <pc:docMk/>
            <pc:sldMk cId="190080301" sldId="270"/>
            <ac:spMk id="37" creationId="{4475AB0C-6832-6581-C654-2662650ED5B0}"/>
          </ac:spMkLst>
        </pc:spChg>
        <pc:spChg chg="add mod">
          <ac:chgData name="Xie, Annie (xaz4jq)" userId="S::xaz4jq@virginia.edu::c5259ee3-f1a3-421d-9f6e-ae8a9440fede" providerId="AD" clId="Web-{12277836-9F05-B066-76A6-E9EA6DD0D8FA}" dt="2023-06-29T14:05:05.453" v="1243" actId="20577"/>
          <ac:spMkLst>
            <pc:docMk/>
            <pc:sldMk cId="190080301" sldId="270"/>
            <ac:spMk id="39" creationId="{F753060A-25E9-D549-7BC8-2D09170D6945}"/>
          </ac:spMkLst>
        </pc:spChg>
        <pc:spChg chg="add mod">
          <ac:chgData name="Xie, Annie (xaz4jq)" userId="S::xaz4jq@virginia.edu::c5259ee3-f1a3-421d-9f6e-ae8a9440fede" providerId="AD" clId="Web-{12277836-9F05-B066-76A6-E9EA6DD0D8FA}" dt="2023-06-29T14:05:05.484" v="1244" actId="20577"/>
          <ac:spMkLst>
            <pc:docMk/>
            <pc:sldMk cId="190080301" sldId="270"/>
            <ac:spMk id="41" creationId="{14F6427F-744F-8A34-492A-AD85ED0FDEE1}"/>
          </ac:spMkLst>
        </pc:spChg>
        <pc:spChg chg="add mod">
          <ac:chgData name="Xie, Annie (xaz4jq)" userId="S::xaz4jq@virginia.edu::c5259ee3-f1a3-421d-9f6e-ae8a9440fede" providerId="AD" clId="Web-{12277836-9F05-B066-76A6-E9EA6DD0D8FA}" dt="2023-06-29T14:05:20.969" v="1268" actId="20577"/>
          <ac:spMkLst>
            <pc:docMk/>
            <pc:sldMk cId="190080301" sldId="270"/>
            <ac:spMk id="43" creationId="{603D6B99-C5E9-5E4A-2D6E-D9C210AC2176}"/>
          </ac:spMkLst>
        </pc:spChg>
        <pc:spChg chg="add mod">
          <ac:chgData name="Xie, Annie (xaz4jq)" userId="S::xaz4jq@virginia.edu::c5259ee3-f1a3-421d-9f6e-ae8a9440fede" providerId="AD" clId="Web-{12277836-9F05-B066-76A6-E9EA6DD0D8FA}" dt="2023-06-29T14:11:31.528" v="1355" actId="1076"/>
          <ac:spMkLst>
            <pc:docMk/>
            <pc:sldMk cId="190080301" sldId="270"/>
            <ac:spMk id="44" creationId="{4C1E2A24-3BE2-ED00-7721-9EF1596944A7}"/>
          </ac:spMkLst>
        </pc:spChg>
        <pc:spChg chg="add del mod">
          <ac:chgData name="Xie, Annie (xaz4jq)" userId="S::xaz4jq@virginia.edu::c5259ee3-f1a3-421d-9f6e-ae8a9440fede" providerId="AD" clId="Web-{12277836-9F05-B066-76A6-E9EA6DD0D8FA}" dt="2023-06-29T14:09:28.196" v="1328"/>
          <ac:spMkLst>
            <pc:docMk/>
            <pc:sldMk cId="190080301" sldId="270"/>
            <ac:spMk id="45" creationId="{02082473-ECDF-FEA7-4005-5C969D06DC86}"/>
          </ac:spMkLst>
        </pc:spChg>
        <pc:graphicFrameChg chg="add mod modGraphic">
          <ac:chgData name="Xie, Annie (xaz4jq)" userId="S::xaz4jq@virginia.edu::c5259ee3-f1a3-421d-9f6e-ae8a9440fede" providerId="AD" clId="Web-{12277836-9F05-B066-76A6-E9EA6DD0D8FA}" dt="2023-06-29T14:05:20.891" v="1267"/>
          <ac:graphicFrameMkLst>
            <pc:docMk/>
            <pc:sldMk cId="190080301" sldId="270"/>
            <ac:graphicFrameMk id="19" creationId="{C9E7B11F-E5DE-570C-D12A-90B92398C613}"/>
          </ac:graphicFrameMkLst>
        </pc:graphicFrameChg>
      </pc:sldChg>
      <pc:sldChg chg="addSp delSp modSp mod">
        <pc:chgData name="Xie, Annie (xaz4jq)" userId="S::xaz4jq@virginia.edu::c5259ee3-f1a3-421d-9f6e-ae8a9440fede" providerId="AD" clId="Web-{12277836-9F05-B066-76A6-E9EA6DD0D8FA}" dt="2023-06-29T14:47:42.601" v="1449" actId="20577"/>
        <pc:sldMkLst>
          <pc:docMk/>
          <pc:sldMk cId="45340476" sldId="271"/>
        </pc:sldMkLst>
        <pc:spChg chg="add del mod">
          <ac:chgData name="Xie, Annie (xaz4jq)" userId="S::xaz4jq@virginia.edu::c5259ee3-f1a3-421d-9f6e-ae8a9440fede" providerId="AD" clId="Web-{12277836-9F05-B066-76A6-E9EA6DD0D8FA}" dt="2023-06-29T14:32:48.102" v="1432"/>
          <ac:spMkLst>
            <pc:docMk/>
            <pc:sldMk cId="45340476" sldId="271"/>
            <ac:spMk id="2" creationId="{247ED5FD-EDAD-8657-EE4A-2DC848F540D2}"/>
          </ac:spMkLst>
        </pc:spChg>
        <pc:spChg chg="add mod">
          <ac:chgData name="Xie, Annie (xaz4jq)" userId="S::xaz4jq@virginia.edu::c5259ee3-f1a3-421d-9f6e-ae8a9440fede" providerId="AD" clId="Web-{12277836-9F05-B066-76A6-E9EA6DD0D8FA}" dt="2023-06-29T14:47:42.601" v="1449" actId="20577"/>
          <ac:spMkLst>
            <pc:docMk/>
            <pc:sldMk cId="45340476" sldId="271"/>
            <ac:spMk id="4" creationId="{0E3ECF31-DBE1-5271-0EC4-158E50B5C696}"/>
          </ac:spMkLst>
        </pc:spChg>
        <pc:spChg chg="mod">
          <ac:chgData name="Xie, Annie (xaz4jq)" userId="S::xaz4jq@virginia.edu::c5259ee3-f1a3-421d-9f6e-ae8a9440fede" providerId="AD" clId="Web-{12277836-9F05-B066-76A6-E9EA6DD0D8FA}" dt="2023-06-29T14:25:27.697" v="1376" actId="20577"/>
          <ac:spMkLst>
            <pc:docMk/>
            <pc:sldMk cId="45340476" sldId="271"/>
            <ac:spMk id="78" creationId="{00000000-0000-0000-0000-000000000000}"/>
          </ac:spMkLst>
        </pc:spChg>
      </pc:sldChg>
      <pc:sldChg chg="addSp delSp modSp mod">
        <pc:chgData name="Xie, Annie (xaz4jq)" userId="S::xaz4jq@virginia.edu::c5259ee3-f1a3-421d-9f6e-ae8a9440fede" providerId="AD" clId="Web-{12277836-9F05-B066-76A6-E9EA6DD0D8FA}" dt="2023-06-29T14:47:50.976" v="1452" actId="20577"/>
        <pc:sldMkLst>
          <pc:docMk/>
          <pc:sldMk cId="797515470" sldId="272"/>
        </pc:sldMkLst>
        <pc:spChg chg="add mod">
          <ac:chgData name="Xie, Annie (xaz4jq)" userId="S::xaz4jq@virginia.edu::c5259ee3-f1a3-421d-9f6e-ae8a9440fede" providerId="AD" clId="Web-{12277836-9F05-B066-76A6-E9EA6DD0D8FA}" dt="2023-06-29T14:47:50.976" v="1452" actId="20577"/>
          <ac:spMkLst>
            <pc:docMk/>
            <pc:sldMk cId="797515470" sldId="272"/>
            <ac:spMk id="3" creationId="{8D364163-DC38-2A47-971F-DA870C6969B7}"/>
          </ac:spMkLst>
        </pc:spChg>
        <pc:spChg chg="add del mod">
          <ac:chgData name="Xie, Annie (xaz4jq)" userId="S::xaz4jq@virginia.edu::c5259ee3-f1a3-421d-9f6e-ae8a9440fede" providerId="AD" clId="Web-{12277836-9F05-B066-76A6-E9EA6DD0D8FA}" dt="2023-06-29T14:32:54.134" v="1434"/>
          <ac:spMkLst>
            <pc:docMk/>
            <pc:sldMk cId="797515470" sldId="272"/>
            <ac:spMk id="4" creationId="{167AD993-27D0-1BC0-B073-87775D203043}"/>
          </ac:spMkLst>
        </pc:spChg>
        <pc:spChg chg="mod">
          <ac:chgData name="Xie, Annie (xaz4jq)" userId="S::xaz4jq@virginia.edu::c5259ee3-f1a3-421d-9f6e-ae8a9440fede" providerId="AD" clId="Web-{12277836-9F05-B066-76A6-E9EA6DD0D8FA}" dt="2023-06-29T14:25:59.432" v="1393" actId="20577"/>
          <ac:spMkLst>
            <pc:docMk/>
            <pc:sldMk cId="797515470" sldId="272"/>
            <ac:spMk id="78" creationId="{00000000-0000-0000-0000-000000000000}"/>
          </ac:spMkLst>
        </pc:spChg>
      </pc:sldChg>
      <pc:sldChg chg="addSp delSp modSp mod">
        <pc:chgData name="Xie, Annie (xaz4jq)" userId="S::xaz4jq@virginia.edu::c5259ee3-f1a3-421d-9f6e-ae8a9440fede" providerId="AD" clId="Web-{12277836-9F05-B066-76A6-E9EA6DD0D8FA}" dt="2023-06-29T14:47:58.742" v="1455" actId="20577"/>
        <pc:sldMkLst>
          <pc:docMk/>
          <pc:sldMk cId="2758343711" sldId="273"/>
        </pc:sldMkLst>
        <pc:spChg chg="add del mod">
          <ac:chgData name="Xie, Annie (xaz4jq)" userId="S::xaz4jq@virginia.edu::c5259ee3-f1a3-421d-9f6e-ae8a9440fede" providerId="AD" clId="Web-{12277836-9F05-B066-76A6-E9EA6DD0D8FA}" dt="2023-06-29T14:32:31.742" v="1430"/>
          <ac:spMkLst>
            <pc:docMk/>
            <pc:sldMk cId="2758343711" sldId="273"/>
            <ac:spMk id="2" creationId="{6AE20368-1996-B4A8-A7E7-1AFCA3CD4DD4}"/>
          </ac:spMkLst>
        </pc:spChg>
        <pc:spChg chg="add mod">
          <ac:chgData name="Xie, Annie (xaz4jq)" userId="S::xaz4jq@virginia.edu::c5259ee3-f1a3-421d-9f6e-ae8a9440fede" providerId="AD" clId="Web-{12277836-9F05-B066-76A6-E9EA6DD0D8FA}" dt="2023-06-29T14:47:58.742" v="1455" actId="20577"/>
          <ac:spMkLst>
            <pc:docMk/>
            <pc:sldMk cId="2758343711" sldId="273"/>
            <ac:spMk id="4" creationId="{09CC41AA-C069-B140-063F-570FAC225AAC}"/>
          </ac:spMkLst>
        </pc:spChg>
        <pc:spChg chg="mod">
          <ac:chgData name="Xie, Annie (xaz4jq)" userId="S::xaz4jq@virginia.edu::c5259ee3-f1a3-421d-9f6e-ae8a9440fede" providerId="AD" clId="Web-{12277836-9F05-B066-76A6-E9EA6DD0D8FA}" dt="2023-06-29T14:26:34.418" v="1403" actId="20577"/>
          <ac:spMkLst>
            <pc:docMk/>
            <pc:sldMk cId="2758343711" sldId="273"/>
            <ac:spMk id="78" creationId="{00000000-0000-0000-0000-000000000000}"/>
          </ac:spMkLst>
        </pc:spChg>
      </pc:sldChg>
      <pc:sldChg chg="addSp delSp add del mod replId">
        <pc:chgData name="Xie, Annie (xaz4jq)" userId="S::xaz4jq@virginia.edu::c5259ee3-f1a3-421d-9f6e-ae8a9440fede" providerId="AD" clId="Web-{12277836-9F05-B066-76A6-E9EA6DD0D8FA}" dt="2023-06-29T14:29:16.595" v="1422"/>
        <pc:sldMkLst>
          <pc:docMk/>
          <pc:sldMk cId="1276985034" sldId="274"/>
        </pc:sldMkLst>
        <pc:spChg chg="del">
          <ac:chgData name="Xie, Annie (xaz4jq)" userId="S::xaz4jq@virginia.edu::c5259ee3-f1a3-421d-9f6e-ae8a9440fede" providerId="AD" clId="Web-{12277836-9F05-B066-76A6-E9EA6DD0D8FA}" dt="2023-06-29T14:26:51.465" v="1409"/>
          <ac:spMkLst>
            <pc:docMk/>
            <pc:sldMk cId="1276985034" sldId="274"/>
            <ac:spMk id="3" creationId="{BC5328C2-9ACC-0E53-4F50-EECE5AB5EA7C}"/>
          </ac:spMkLst>
        </pc:spChg>
        <pc:spChg chg="add del">
          <ac:chgData name="Xie, Annie (xaz4jq)" userId="S::xaz4jq@virginia.edu::c5259ee3-f1a3-421d-9f6e-ae8a9440fede" providerId="AD" clId="Web-{12277836-9F05-B066-76A6-E9EA6DD0D8FA}" dt="2023-06-29T14:27:53.889" v="1416"/>
          <ac:spMkLst>
            <pc:docMk/>
            <pc:sldMk cId="1276985034" sldId="274"/>
            <ac:spMk id="4" creationId="{8459ADE7-E467-00A8-022A-95CD6A04FA2F}"/>
          </ac:spMkLst>
        </pc:spChg>
        <pc:spChg chg="add del">
          <ac:chgData name="Xie, Annie (xaz4jq)" userId="S::xaz4jq@virginia.edu::c5259ee3-f1a3-421d-9f6e-ae8a9440fede" providerId="AD" clId="Web-{12277836-9F05-B066-76A6-E9EA6DD0D8FA}" dt="2023-06-29T14:27:53.889" v="1415"/>
          <ac:spMkLst>
            <pc:docMk/>
            <pc:sldMk cId="1276985034" sldId="274"/>
            <ac:spMk id="6" creationId="{FBFC3FD7-5B93-8C94-AF09-E590A2835281}"/>
          </ac:spMkLst>
        </pc:spChg>
        <pc:spChg chg="del">
          <ac:chgData name="Xie, Annie (xaz4jq)" userId="S::xaz4jq@virginia.edu::c5259ee3-f1a3-421d-9f6e-ae8a9440fede" providerId="AD" clId="Web-{12277836-9F05-B066-76A6-E9EA6DD0D8FA}" dt="2023-06-29T14:26:51.465" v="1408"/>
          <ac:spMkLst>
            <pc:docMk/>
            <pc:sldMk cId="1276985034" sldId="274"/>
            <ac:spMk id="7" creationId="{81994CB8-AFD3-08C0-F05F-CD90C55CACF2}"/>
          </ac:spMkLst>
        </pc:spChg>
        <pc:spChg chg="del">
          <ac:chgData name="Xie, Annie (xaz4jq)" userId="S::xaz4jq@virginia.edu::c5259ee3-f1a3-421d-9f6e-ae8a9440fede" providerId="AD" clId="Web-{12277836-9F05-B066-76A6-E9EA6DD0D8FA}" dt="2023-06-29T14:26:51.465" v="1407"/>
          <ac:spMkLst>
            <pc:docMk/>
            <pc:sldMk cId="1276985034" sldId="274"/>
            <ac:spMk id="11" creationId="{E74314A0-6579-A938-4C3B-BB4BB0A41959}"/>
          </ac:spMkLst>
        </pc:spChg>
        <pc:spChg chg="del">
          <ac:chgData name="Xie, Annie (xaz4jq)" userId="S::xaz4jq@virginia.edu::c5259ee3-f1a3-421d-9f6e-ae8a9440fede" providerId="AD" clId="Web-{12277836-9F05-B066-76A6-E9EA6DD0D8FA}" dt="2023-06-29T14:26:51.450" v="1405"/>
          <ac:spMkLst>
            <pc:docMk/>
            <pc:sldMk cId="1276985034" sldId="274"/>
            <ac:spMk id="15" creationId="{14CAD31C-4835-84B7-07B3-339DE8DED785}"/>
          </ac:spMkLst>
        </pc:spChg>
        <pc:picChg chg="del">
          <ac:chgData name="Xie, Annie (xaz4jq)" userId="S::xaz4jq@virginia.edu::c5259ee3-f1a3-421d-9f6e-ae8a9440fede" providerId="AD" clId="Web-{12277836-9F05-B066-76A6-E9EA6DD0D8FA}" dt="2023-06-29T14:26:53.762" v="1410"/>
          <ac:picMkLst>
            <pc:docMk/>
            <pc:sldMk cId="1276985034" sldId="274"/>
            <ac:picMk id="9" creationId="{45B38ADF-E617-B080-9EFC-7CFE2C5A0E2B}"/>
          </ac:picMkLst>
        </pc:picChg>
        <pc:picChg chg="add del">
          <ac:chgData name="Xie, Annie (xaz4jq)" userId="S::xaz4jq@virginia.edu::c5259ee3-f1a3-421d-9f6e-ae8a9440fede" providerId="AD" clId="Web-{12277836-9F05-B066-76A6-E9EA6DD0D8FA}" dt="2023-06-29T14:27:53.889" v="1414"/>
          <ac:picMkLst>
            <pc:docMk/>
            <pc:sldMk cId="1276985034" sldId="274"/>
            <ac:picMk id="10" creationId="{A1EEEFAB-3591-9278-4FDB-EEAE4EC783AC}"/>
          </ac:picMkLst>
        </pc:picChg>
        <pc:picChg chg="del">
          <ac:chgData name="Xie, Annie (xaz4jq)" userId="S::xaz4jq@virginia.edu::c5259ee3-f1a3-421d-9f6e-ae8a9440fede" providerId="AD" clId="Web-{12277836-9F05-B066-76A6-E9EA6DD0D8FA}" dt="2023-06-29T14:26:51.465" v="1406"/>
          <ac:picMkLst>
            <pc:docMk/>
            <pc:sldMk cId="1276985034" sldId="274"/>
            <ac:picMk id="13" creationId="{10341A35-04F9-12C2-3587-F6939CAC3C51}"/>
          </ac:picMkLst>
        </pc:picChg>
      </pc:sldChg>
      <pc:sldChg chg="new del mod">
        <pc:chgData name="Xie, Annie (xaz4jq)" userId="S::xaz4jq@virginia.edu::c5259ee3-f1a3-421d-9f6e-ae8a9440fede" providerId="AD" clId="Web-{12277836-9F05-B066-76A6-E9EA6DD0D8FA}" dt="2023-06-29T14:29:13.689" v="1421"/>
        <pc:sldMkLst>
          <pc:docMk/>
          <pc:sldMk cId="771672666" sldId="275"/>
        </pc:sldMkLst>
      </pc:sldChg>
      <pc:sldChg chg="new del mod setBg">
        <pc:chgData name="Xie, Annie (xaz4jq)" userId="S::xaz4jq@virginia.edu::c5259ee3-f1a3-421d-9f6e-ae8a9440fede" providerId="AD" clId="Web-{12277836-9F05-B066-76A6-E9EA6DD0D8FA}" dt="2023-06-29T14:29:20.048" v="1423"/>
        <pc:sldMkLst>
          <pc:docMk/>
          <pc:sldMk cId="3157283098" sldId="276"/>
        </pc:sldMkLst>
      </pc:sldChg>
      <pc:sldMasterChg chg="mod setBg modSldLayout">
        <pc:chgData name="Xie, Annie (xaz4jq)" userId="S::xaz4jq@virginia.edu::c5259ee3-f1a3-421d-9f6e-ae8a9440fede" providerId="AD" clId="Web-{12277836-9F05-B066-76A6-E9EA6DD0D8FA}" dt="2023-06-29T14:32:54.134" v="1434"/>
        <pc:sldMasterMkLst>
          <pc:docMk/>
          <pc:sldMasterMk cId="0" sldId="2147483764"/>
        </pc:sldMasterMkLst>
        <pc:sldLayoutChg chg="mod">
          <pc:chgData name="Xie, Annie (xaz4jq)" userId="S::xaz4jq@virginia.edu::c5259ee3-f1a3-421d-9f6e-ae8a9440fede" providerId="AD" clId="Web-{12277836-9F05-B066-76A6-E9EA6DD0D8FA}" dt="2023-06-29T14:32:54.134" v="1434"/>
          <pc:sldLayoutMkLst>
            <pc:docMk/>
            <pc:sldMasterMk cId="0" sldId="2147483659"/>
            <pc:sldLayoutMk cId="0" sldId="2147483765"/>
          </pc:sldLayoutMkLst>
        </pc:sldLayoutChg>
        <pc:sldLayoutChg chg="mod">
          <pc:chgData name="Xie, Annie (xaz4jq)" userId="S::xaz4jq@virginia.edu::c5259ee3-f1a3-421d-9f6e-ae8a9440fede" providerId="AD" clId="Web-{12277836-9F05-B066-76A6-E9EA6DD0D8FA}" dt="2023-06-29T14:32:54.134" v="1434"/>
          <pc:sldLayoutMkLst>
            <pc:docMk/>
            <pc:sldMasterMk cId="0" sldId="2147483659"/>
            <pc:sldLayoutMk cId="0" sldId="2147483766"/>
          </pc:sldLayoutMkLst>
        </pc:sldLayoutChg>
        <pc:sldLayoutChg chg="mod">
          <pc:chgData name="Xie, Annie (xaz4jq)" userId="S::xaz4jq@virginia.edu::c5259ee3-f1a3-421d-9f6e-ae8a9440fede" providerId="AD" clId="Web-{12277836-9F05-B066-76A6-E9EA6DD0D8FA}" dt="2023-06-29T14:32:54.134" v="1434"/>
          <pc:sldLayoutMkLst>
            <pc:docMk/>
            <pc:sldMasterMk cId="0" sldId="2147483659"/>
            <pc:sldLayoutMk cId="0" sldId="2147483767"/>
          </pc:sldLayoutMkLst>
        </pc:sldLayoutChg>
        <pc:sldLayoutChg chg="mod">
          <pc:chgData name="Xie, Annie (xaz4jq)" userId="S::xaz4jq@virginia.edu::c5259ee3-f1a3-421d-9f6e-ae8a9440fede" providerId="AD" clId="Web-{12277836-9F05-B066-76A6-E9EA6DD0D8FA}" dt="2023-06-29T14:32:54.134" v="1434"/>
          <pc:sldLayoutMkLst>
            <pc:docMk/>
            <pc:sldMasterMk cId="0" sldId="2147483659"/>
            <pc:sldLayoutMk cId="0" sldId="2147483768"/>
          </pc:sldLayoutMkLst>
        </pc:sldLayoutChg>
        <pc:sldLayoutChg chg="mod">
          <pc:chgData name="Xie, Annie (xaz4jq)" userId="S::xaz4jq@virginia.edu::c5259ee3-f1a3-421d-9f6e-ae8a9440fede" providerId="AD" clId="Web-{12277836-9F05-B066-76A6-E9EA6DD0D8FA}" dt="2023-06-29T14:32:54.134" v="1434"/>
          <pc:sldLayoutMkLst>
            <pc:docMk/>
            <pc:sldMasterMk cId="0" sldId="2147483659"/>
            <pc:sldLayoutMk cId="0" sldId="2147483769"/>
          </pc:sldLayoutMkLst>
        </pc:sldLayoutChg>
        <pc:sldLayoutChg chg="mod">
          <pc:chgData name="Xie, Annie (xaz4jq)" userId="S::xaz4jq@virginia.edu::c5259ee3-f1a3-421d-9f6e-ae8a9440fede" providerId="AD" clId="Web-{12277836-9F05-B066-76A6-E9EA6DD0D8FA}" dt="2023-06-29T14:32:54.134" v="1434"/>
          <pc:sldLayoutMkLst>
            <pc:docMk/>
            <pc:sldMasterMk cId="0" sldId="2147483659"/>
            <pc:sldLayoutMk cId="0" sldId="2147483770"/>
          </pc:sldLayoutMkLst>
        </pc:sldLayoutChg>
        <pc:sldLayoutChg chg="mod">
          <pc:chgData name="Xie, Annie (xaz4jq)" userId="S::xaz4jq@virginia.edu::c5259ee3-f1a3-421d-9f6e-ae8a9440fede" providerId="AD" clId="Web-{12277836-9F05-B066-76A6-E9EA6DD0D8FA}" dt="2023-06-29T14:32:54.134" v="1434"/>
          <pc:sldLayoutMkLst>
            <pc:docMk/>
            <pc:sldMasterMk cId="0" sldId="2147483659"/>
            <pc:sldLayoutMk cId="0" sldId="2147483772"/>
          </pc:sldLayoutMkLst>
        </pc:sldLayoutChg>
        <pc:sldLayoutChg chg="mod">
          <pc:chgData name="Xie, Annie (xaz4jq)" userId="S::xaz4jq@virginia.edu::c5259ee3-f1a3-421d-9f6e-ae8a9440fede" providerId="AD" clId="Web-{12277836-9F05-B066-76A6-E9EA6DD0D8FA}" dt="2023-06-29T14:32:54.134" v="1434"/>
          <pc:sldLayoutMkLst>
            <pc:docMk/>
            <pc:sldMasterMk cId="0" sldId="2147483659"/>
            <pc:sldLayoutMk cId="0" sldId="2147483773"/>
          </pc:sldLayoutMkLst>
        </pc:sldLayoutChg>
        <pc:sldLayoutChg chg="mod">
          <pc:chgData name="Xie, Annie (xaz4jq)" userId="S::xaz4jq@virginia.edu::c5259ee3-f1a3-421d-9f6e-ae8a9440fede" providerId="AD" clId="Web-{12277836-9F05-B066-76A6-E9EA6DD0D8FA}" dt="2023-06-29T14:32:54.134" v="1434"/>
          <pc:sldLayoutMkLst>
            <pc:docMk/>
            <pc:sldMasterMk cId="0" sldId="2147483659"/>
            <pc:sldLayoutMk cId="0" sldId="2147483774"/>
          </pc:sldLayoutMkLst>
        </pc:sldLayoutChg>
        <pc:sldLayoutChg chg="mod">
          <pc:chgData name="Xie, Annie (xaz4jq)" userId="S::xaz4jq@virginia.edu::c5259ee3-f1a3-421d-9f6e-ae8a9440fede" providerId="AD" clId="Web-{12277836-9F05-B066-76A6-E9EA6DD0D8FA}" dt="2023-06-29T14:32:54.134" v="1434"/>
          <pc:sldLayoutMkLst>
            <pc:docMk/>
            <pc:sldMasterMk cId="0" sldId="2147483659"/>
            <pc:sldLayoutMk cId="0" sldId="2147483775"/>
          </pc:sldLayoutMkLst>
        </pc:sldLayoutChg>
        <pc:sldLayoutChg chg="mod">
          <pc:chgData name="Xie, Annie (xaz4jq)" userId="S::xaz4jq@virginia.edu::c5259ee3-f1a3-421d-9f6e-ae8a9440fede" providerId="AD" clId="Web-{12277836-9F05-B066-76A6-E9EA6DD0D8FA}" dt="2023-06-29T14:32:54.134" v="1434"/>
          <pc:sldLayoutMkLst>
            <pc:docMk/>
            <pc:sldMasterMk cId="0" sldId="2147483659"/>
            <pc:sldLayoutMk cId="0" sldId="2147483776"/>
          </pc:sldLayoutMkLst>
        </pc:sldLayoutChg>
      </pc:sldMasterChg>
      <pc:sldMasterChg chg="add mod setBg addSldLayout modSldLayout">
        <pc:chgData name="Xie, Annie (xaz4jq)" userId="S::xaz4jq@virginia.edu::c5259ee3-f1a3-421d-9f6e-ae8a9440fede" providerId="AD" clId="Web-{12277836-9F05-B066-76A6-E9EA6DD0D8FA}" dt="2023-06-29T14:32:54.134" v="1434"/>
        <pc:sldMasterMkLst>
          <pc:docMk/>
          <pc:sldMasterMk cId="3194312398" sldId="2147483777"/>
        </pc:sldMasterMkLst>
        <pc:sldLayoutChg chg="add mod">
          <pc:chgData name="Xie, Annie (xaz4jq)" userId="S::xaz4jq@virginia.edu::c5259ee3-f1a3-421d-9f6e-ae8a9440fede" providerId="AD" clId="Web-{12277836-9F05-B066-76A6-E9EA6DD0D8FA}" dt="2023-06-29T14:32:54.134" v="1434"/>
          <pc:sldLayoutMkLst>
            <pc:docMk/>
            <pc:sldMasterMk cId="3194312398" sldId="2147483716"/>
            <pc:sldLayoutMk cId="591315522" sldId="2147483778"/>
          </pc:sldLayoutMkLst>
        </pc:sldLayoutChg>
        <pc:sldLayoutChg chg="add mod">
          <pc:chgData name="Xie, Annie (xaz4jq)" userId="S::xaz4jq@virginia.edu::c5259ee3-f1a3-421d-9f6e-ae8a9440fede" providerId="AD" clId="Web-{12277836-9F05-B066-76A6-E9EA6DD0D8FA}" dt="2023-06-29T14:32:54.134" v="1434"/>
          <pc:sldLayoutMkLst>
            <pc:docMk/>
            <pc:sldMasterMk cId="3194312398" sldId="2147483716"/>
            <pc:sldLayoutMk cId="1373283914" sldId="2147483779"/>
          </pc:sldLayoutMkLst>
        </pc:sldLayoutChg>
        <pc:sldLayoutChg chg="add mod">
          <pc:chgData name="Xie, Annie (xaz4jq)" userId="S::xaz4jq@virginia.edu::c5259ee3-f1a3-421d-9f6e-ae8a9440fede" providerId="AD" clId="Web-{12277836-9F05-B066-76A6-E9EA6DD0D8FA}" dt="2023-06-29T14:32:54.134" v="1434"/>
          <pc:sldLayoutMkLst>
            <pc:docMk/>
            <pc:sldMasterMk cId="3194312398" sldId="2147483716"/>
            <pc:sldLayoutMk cId="4227277981" sldId="2147483780"/>
          </pc:sldLayoutMkLst>
        </pc:sldLayoutChg>
        <pc:sldLayoutChg chg="add mod">
          <pc:chgData name="Xie, Annie (xaz4jq)" userId="S::xaz4jq@virginia.edu::c5259ee3-f1a3-421d-9f6e-ae8a9440fede" providerId="AD" clId="Web-{12277836-9F05-B066-76A6-E9EA6DD0D8FA}" dt="2023-06-29T14:32:54.134" v="1434"/>
          <pc:sldLayoutMkLst>
            <pc:docMk/>
            <pc:sldMasterMk cId="3194312398" sldId="2147483716"/>
            <pc:sldLayoutMk cId="2687841740" sldId="2147483781"/>
          </pc:sldLayoutMkLst>
        </pc:sldLayoutChg>
      </pc:sldMasterChg>
    </pc:docChg>
  </pc:docChgLst>
  <pc:docChgLst>
    <pc:chgData name="Xie, Annie (xaz4jq)" userId="S::xaz4jq@virginia.edu::c5259ee3-f1a3-421d-9f6e-ae8a9440fede" providerId="AD" clId="Web-{6C5B2CC4-6CCE-EA7C-0DF0-1BEFE19198B5}"/>
    <pc:docChg chg="addSld delSld modSld sldOrd">
      <pc:chgData name="Xie, Annie (xaz4jq)" userId="S::xaz4jq@virginia.edu::c5259ee3-f1a3-421d-9f6e-ae8a9440fede" providerId="AD" clId="Web-{6C5B2CC4-6CCE-EA7C-0DF0-1BEFE19198B5}" dt="2023-06-30T12:53:26.498" v="886"/>
      <pc:docMkLst>
        <pc:docMk/>
      </pc:docMkLst>
      <pc:sldChg chg="modSp add del">
        <pc:chgData name="Xie, Annie (xaz4jq)" userId="S::xaz4jq@virginia.edu::c5259ee3-f1a3-421d-9f6e-ae8a9440fede" providerId="AD" clId="Web-{6C5B2CC4-6CCE-EA7C-0DF0-1BEFE19198B5}" dt="2023-06-29T16:07:32.346" v="22"/>
        <pc:sldMkLst>
          <pc:docMk/>
          <pc:sldMk cId="0" sldId="261"/>
        </pc:sldMkLst>
        <pc:picChg chg="mod">
          <ac:chgData name="Xie, Annie (xaz4jq)" userId="S::xaz4jq@virginia.edu::c5259ee3-f1a3-421d-9f6e-ae8a9440fede" providerId="AD" clId="Web-{6C5B2CC4-6CCE-EA7C-0DF0-1BEFE19198B5}" dt="2023-06-29T16:07:17.048" v="18" actId="1076"/>
          <ac:picMkLst>
            <pc:docMk/>
            <pc:sldMk cId="0" sldId="261"/>
            <ac:picMk id="6" creationId="{F8A06653-FC45-6811-D287-BC08C601FBCC}"/>
          </ac:picMkLst>
        </pc:picChg>
      </pc:sldChg>
      <pc:sldChg chg="modSp">
        <pc:chgData name="Xie, Annie (xaz4jq)" userId="S::xaz4jq@virginia.edu::c5259ee3-f1a3-421d-9f6e-ae8a9440fede" providerId="AD" clId="Web-{6C5B2CC4-6CCE-EA7C-0DF0-1BEFE19198B5}" dt="2023-06-29T19:24:35.557" v="692" actId="20577"/>
        <pc:sldMkLst>
          <pc:docMk/>
          <pc:sldMk cId="0" sldId="265"/>
        </pc:sldMkLst>
        <pc:spChg chg="mod">
          <ac:chgData name="Xie, Annie (xaz4jq)" userId="S::xaz4jq@virginia.edu::c5259ee3-f1a3-421d-9f6e-ae8a9440fede" providerId="AD" clId="Web-{6C5B2CC4-6CCE-EA7C-0DF0-1BEFE19198B5}" dt="2023-06-29T19:24:35.557" v="692" actId="20577"/>
          <ac:spMkLst>
            <pc:docMk/>
            <pc:sldMk cId="0" sldId="265"/>
            <ac:spMk id="133" creationId="{00000000-0000-0000-0000-000000000000}"/>
          </ac:spMkLst>
        </pc:spChg>
        <pc:spChg chg="mod">
          <ac:chgData name="Xie, Annie (xaz4jq)" userId="S::xaz4jq@virginia.edu::c5259ee3-f1a3-421d-9f6e-ae8a9440fede" providerId="AD" clId="Web-{6C5B2CC4-6CCE-EA7C-0DF0-1BEFE19198B5}" dt="2023-06-29T19:23:21.524" v="672" actId="20577"/>
          <ac:spMkLst>
            <pc:docMk/>
            <pc:sldMk cId="0" sldId="265"/>
            <ac:spMk id="134" creationId="{00000000-0000-0000-0000-000000000000}"/>
          </ac:spMkLst>
        </pc:spChg>
      </pc:sldChg>
      <pc:sldChg chg="modSp">
        <pc:chgData name="Xie, Annie (xaz4jq)" userId="S::xaz4jq@virginia.edu::c5259ee3-f1a3-421d-9f6e-ae8a9440fede" providerId="AD" clId="Web-{6C5B2CC4-6CCE-EA7C-0DF0-1BEFE19198B5}" dt="2023-06-29T18:53:30.121" v="609" actId="20577"/>
        <pc:sldMkLst>
          <pc:docMk/>
          <pc:sldMk cId="3263386573" sldId="267"/>
        </pc:sldMkLst>
        <pc:spChg chg="mod">
          <ac:chgData name="Xie, Annie (xaz4jq)" userId="S::xaz4jq@virginia.edu::c5259ee3-f1a3-421d-9f6e-ae8a9440fede" providerId="AD" clId="Web-{6C5B2CC4-6CCE-EA7C-0DF0-1BEFE19198B5}" dt="2023-06-29T18:53:30.121" v="609" actId="20577"/>
          <ac:spMkLst>
            <pc:docMk/>
            <pc:sldMk cId="3263386573" sldId="267"/>
            <ac:spMk id="9" creationId="{766C0E0B-82DE-4143-9051-3C2038424B44}"/>
          </ac:spMkLst>
        </pc:spChg>
      </pc:sldChg>
      <pc:sldChg chg="addSp delSp modSp ord modNotes">
        <pc:chgData name="Xie, Annie (xaz4jq)" userId="S::xaz4jq@virginia.edu::c5259ee3-f1a3-421d-9f6e-ae8a9440fede" providerId="AD" clId="Web-{6C5B2CC4-6CCE-EA7C-0DF0-1BEFE19198B5}" dt="2023-06-30T12:53:22.920" v="884"/>
        <pc:sldMkLst>
          <pc:docMk/>
          <pc:sldMk cId="3519564339" sldId="268"/>
        </pc:sldMkLst>
        <pc:spChg chg="add mod">
          <ac:chgData name="Xie, Annie (xaz4jq)" userId="S::xaz4jq@virginia.edu::c5259ee3-f1a3-421d-9f6e-ae8a9440fede" providerId="AD" clId="Web-{6C5B2CC4-6CCE-EA7C-0DF0-1BEFE19198B5}" dt="2023-06-29T17:59:15.738" v="511" actId="1076"/>
          <ac:spMkLst>
            <pc:docMk/>
            <pc:sldMk cId="3519564339" sldId="268"/>
            <ac:spMk id="4" creationId="{BC429316-3D60-C3D9-7129-C4F872DDA6FE}"/>
          </ac:spMkLst>
        </pc:spChg>
        <pc:spChg chg="add mod">
          <ac:chgData name="Xie, Annie (xaz4jq)" userId="S::xaz4jq@virginia.edu::c5259ee3-f1a3-421d-9f6e-ae8a9440fede" providerId="AD" clId="Web-{6C5B2CC4-6CCE-EA7C-0DF0-1BEFE19198B5}" dt="2023-06-29T17:36:11.726" v="402" actId="14100"/>
          <ac:spMkLst>
            <pc:docMk/>
            <pc:sldMk cId="3519564339" sldId="268"/>
            <ac:spMk id="6" creationId="{6BBB71AE-F965-4346-5308-7C471B69FC5A}"/>
          </ac:spMkLst>
        </pc:spChg>
        <pc:spChg chg="add del mod">
          <ac:chgData name="Xie, Annie (xaz4jq)" userId="S::xaz4jq@virginia.edu::c5259ee3-f1a3-421d-9f6e-ae8a9440fede" providerId="AD" clId="Web-{6C5B2CC4-6CCE-EA7C-0DF0-1BEFE19198B5}" dt="2023-06-29T16:21:12.808" v="62"/>
          <ac:spMkLst>
            <pc:docMk/>
            <pc:sldMk cId="3519564339" sldId="268"/>
            <ac:spMk id="9" creationId="{4DAE2A55-4185-0BAB-B309-3D2DED015512}"/>
          </ac:spMkLst>
        </pc:spChg>
        <pc:spChg chg="mod">
          <ac:chgData name="Xie, Annie (xaz4jq)" userId="S::xaz4jq@virginia.edu::c5259ee3-f1a3-421d-9f6e-ae8a9440fede" providerId="AD" clId="Web-{6C5B2CC4-6CCE-EA7C-0DF0-1BEFE19198B5}" dt="2023-06-29T18:40:20.550" v="568" actId="20577"/>
          <ac:spMkLst>
            <pc:docMk/>
            <pc:sldMk cId="3519564339" sldId="268"/>
            <ac:spMk id="10" creationId="{AC8C17C0-6E6F-7141-C8D3-68164870DAD7}"/>
          </ac:spMkLst>
        </pc:spChg>
        <pc:spChg chg="del">
          <ac:chgData name="Xie, Annie (xaz4jq)" userId="S::xaz4jq@virginia.edu::c5259ee3-f1a3-421d-9f6e-ae8a9440fede" providerId="AD" clId="Web-{6C5B2CC4-6CCE-EA7C-0DF0-1BEFE19198B5}" dt="2023-06-29T16:07:26.987" v="19"/>
          <ac:spMkLst>
            <pc:docMk/>
            <pc:sldMk cId="3519564339" sldId="268"/>
            <ac:spMk id="12" creationId="{A2632BDD-3E4F-E81F-7546-124EF4FABF3E}"/>
          </ac:spMkLst>
        </pc:spChg>
        <pc:spChg chg="add del mod">
          <ac:chgData name="Xie, Annie (xaz4jq)" userId="S::xaz4jq@virginia.edu::c5259ee3-f1a3-421d-9f6e-ae8a9440fede" providerId="AD" clId="Web-{6C5B2CC4-6CCE-EA7C-0DF0-1BEFE19198B5}" dt="2023-06-29T16:22:04.874" v="65"/>
          <ac:spMkLst>
            <pc:docMk/>
            <pc:sldMk cId="3519564339" sldId="268"/>
            <ac:spMk id="15" creationId="{D4CC79C7-45E5-D89C-B0BB-B8108CC140C3}"/>
          </ac:spMkLst>
        </pc:spChg>
        <pc:spChg chg="add">
          <ac:chgData name="Xie, Annie (xaz4jq)" userId="S::xaz4jq@virginia.edu::c5259ee3-f1a3-421d-9f6e-ae8a9440fede" providerId="AD" clId="Web-{6C5B2CC4-6CCE-EA7C-0DF0-1BEFE19198B5}" dt="2023-06-29T16:33:23.061" v="218"/>
          <ac:spMkLst>
            <pc:docMk/>
            <pc:sldMk cId="3519564339" sldId="268"/>
            <ac:spMk id="25" creationId="{250C4631-DD4B-C2C8-2C27-C4E5AA8FC33E}"/>
          </ac:spMkLst>
        </pc:spChg>
        <pc:grpChg chg="del">
          <ac:chgData name="Xie, Annie (xaz4jq)" userId="S::xaz4jq@virginia.edu::c5259ee3-f1a3-421d-9f6e-ae8a9440fede" providerId="AD" clId="Web-{6C5B2CC4-6CCE-EA7C-0DF0-1BEFE19198B5}" dt="2023-06-29T16:07:29.627" v="20"/>
          <ac:grpSpMkLst>
            <pc:docMk/>
            <pc:sldMk cId="3519564339" sldId="268"/>
            <ac:grpSpMk id="14" creationId="{738DFF41-D947-168E-CAA4-3AC12468710E}"/>
          </ac:grpSpMkLst>
        </pc:grpChg>
        <pc:picChg chg="add del mod">
          <ac:chgData name="Xie, Annie (xaz4jq)" userId="S::xaz4jq@virginia.edu::c5259ee3-f1a3-421d-9f6e-ae8a9440fede" providerId="AD" clId="Web-{6C5B2CC4-6CCE-EA7C-0DF0-1BEFE19198B5}" dt="2023-06-29T16:19:14.144" v="61"/>
          <ac:picMkLst>
            <pc:docMk/>
            <pc:sldMk cId="3519564339" sldId="268"/>
            <ac:picMk id="4" creationId="{93C8D847-406F-7266-4155-37EF358A8A44}"/>
          </ac:picMkLst>
        </pc:picChg>
        <pc:picChg chg="add del mod ord">
          <ac:chgData name="Xie, Annie (xaz4jq)" userId="S::xaz4jq@virginia.edu::c5259ee3-f1a3-421d-9f6e-ae8a9440fede" providerId="AD" clId="Web-{6C5B2CC4-6CCE-EA7C-0DF0-1BEFE19198B5}" dt="2023-06-29T16:21:21.824" v="64"/>
          <ac:picMkLst>
            <pc:docMk/>
            <pc:sldMk cId="3519564339" sldId="268"/>
            <ac:picMk id="11" creationId="{FA2E7184-62CE-F6CF-C7FE-9FEC480770C5}"/>
          </ac:picMkLst>
        </pc:picChg>
        <pc:picChg chg="add mod modCrop">
          <ac:chgData name="Xie, Annie (xaz4jq)" userId="S::xaz4jq@virginia.edu::c5259ee3-f1a3-421d-9f6e-ae8a9440fede" providerId="AD" clId="Web-{6C5B2CC4-6CCE-EA7C-0DF0-1BEFE19198B5}" dt="2023-06-29T16:34:00.423" v="224" actId="14100"/>
          <ac:picMkLst>
            <pc:docMk/>
            <pc:sldMk cId="3519564339" sldId="268"/>
            <ac:picMk id="20" creationId="{DF21EFF9-ED76-3D7D-C674-325AEB4A3BC6}"/>
          </ac:picMkLst>
        </pc:picChg>
        <pc:picChg chg="add mod">
          <ac:chgData name="Xie, Annie (xaz4jq)" userId="S::xaz4jq@virginia.edu::c5259ee3-f1a3-421d-9f6e-ae8a9440fede" providerId="AD" clId="Web-{6C5B2CC4-6CCE-EA7C-0DF0-1BEFE19198B5}" dt="2023-06-29T16:35:57.212" v="262" actId="1076"/>
          <ac:picMkLst>
            <pc:docMk/>
            <pc:sldMk cId="3519564339" sldId="268"/>
            <ac:picMk id="21" creationId="{6A80E384-67F0-6F0C-35CB-6F1865E74611}"/>
          </ac:picMkLst>
        </pc:picChg>
        <pc:picChg chg="add">
          <ac:chgData name="Xie, Annie (xaz4jq)" userId="S::xaz4jq@virginia.edu::c5259ee3-f1a3-421d-9f6e-ae8a9440fede" providerId="AD" clId="Web-{6C5B2CC4-6CCE-EA7C-0DF0-1BEFE19198B5}" dt="2023-06-29T16:33:23.014" v="217"/>
          <ac:picMkLst>
            <pc:docMk/>
            <pc:sldMk cId="3519564339" sldId="268"/>
            <ac:picMk id="23" creationId="{785F1CA6-281A-1CDD-29E5-B56B32D318F9}"/>
          </ac:picMkLst>
        </pc:picChg>
      </pc:sldChg>
      <pc:sldChg chg="modSp">
        <pc:chgData name="Xie, Annie (xaz4jq)" userId="S::xaz4jq@virginia.edu::c5259ee3-f1a3-421d-9f6e-ae8a9440fede" providerId="AD" clId="Web-{6C5B2CC4-6CCE-EA7C-0DF0-1BEFE19198B5}" dt="2023-06-29T17:53:23.446" v="509" actId="20577"/>
        <pc:sldMkLst>
          <pc:docMk/>
          <pc:sldMk cId="953611280" sldId="269"/>
        </pc:sldMkLst>
        <pc:spChg chg="mod">
          <ac:chgData name="Xie, Annie (xaz4jq)" userId="S::xaz4jq@virginia.edu::c5259ee3-f1a3-421d-9f6e-ae8a9440fede" providerId="AD" clId="Web-{6C5B2CC4-6CCE-EA7C-0DF0-1BEFE19198B5}" dt="2023-06-29T17:25:33.315" v="331" actId="14100"/>
          <ac:spMkLst>
            <pc:docMk/>
            <pc:sldMk cId="953611280" sldId="269"/>
            <ac:spMk id="3" creationId="{8007D59F-6322-A478-6A3A-834741545948}"/>
          </ac:spMkLst>
        </pc:spChg>
        <pc:spChg chg="mod">
          <ac:chgData name="Xie, Annie (xaz4jq)" userId="S::xaz4jq@virginia.edu::c5259ee3-f1a3-421d-9f6e-ae8a9440fede" providerId="AD" clId="Web-{6C5B2CC4-6CCE-EA7C-0DF0-1BEFE19198B5}" dt="2023-06-29T17:53:23.446" v="509" actId="20577"/>
          <ac:spMkLst>
            <pc:docMk/>
            <pc:sldMk cId="953611280" sldId="269"/>
            <ac:spMk id="7" creationId="{376619D4-BA1D-9C6F-D2A5-747FBD620106}"/>
          </ac:spMkLst>
        </pc:spChg>
        <pc:spChg chg="mod">
          <ac:chgData name="Xie, Annie (xaz4jq)" userId="S::xaz4jq@virginia.edu::c5259ee3-f1a3-421d-9f6e-ae8a9440fede" providerId="AD" clId="Web-{6C5B2CC4-6CCE-EA7C-0DF0-1BEFE19198B5}" dt="2023-06-29T16:08:03.817" v="34" actId="1076"/>
          <ac:spMkLst>
            <pc:docMk/>
            <pc:sldMk cId="953611280" sldId="269"/>
            <ac:spMk id="14" creationId="{97808827-3533-6498-408C-0BE2BFA8010F}"/>
          </ac:spMkLst>
        </pc:spChg>
        <pc:grpChg chg="mod">
          <ac:chgData name="Xie, Annie (xaz4jq)" userId="S::xaz4jq@virginia.edu::c5259ee3-f1a3-421d-9f6e-ae8a9440fede" providerId="AD" clId="Web-{6C5B2CC4-6CCE-EA7C-0DF0-1BEFE19198B5}" dt="2023-06-29T17:43:31.177" v="480" actId="1076"/>
          <ac:grpSpMkLst>
            <pc:docMk/>
            <pc:sldMk cId="953611280" sldId="269"/>
            <ac:grpSpMk id="8" creationId="{EB84E2AC-EE79-DE84-0F16-BF84982B96BA}"/>
          </ac:grpSpMkLst>
        </pc:grpChg>
        <pc:picChg chg="mod ord">
          <ac:chgData name="Xie, Annie (xaz4jq)" userId="S::xaz4jq@virginia.edu::c5259ee3-f1a3-421d-9f6e-ae8a9440fede" providerId="AD" clId="Web-{6C5B2CC4-6CCE-EA7C-0DF0-1BEFE19198B5}" dt="2023-06-29T17:43:44.709" v="483" actId="1076"/>
          <ac:picMkLst>
            <pc:docMk/>
            <pc:sldMk cId="953611280" sldId="269"/>
            <ac:picMk id="11" creationId="{1E78544D-0D1C-6304-26FC-D2A83DA70DD1}"/>
          </ac:picMkLst>
        </pc:picChg>
      </pc:sldChg>
      <pc:sldChg chg="modSp modNotes">
        <pc:chgData name="Xie, Annie (xaz4jq)" userId="S::xaz4jq@virginia.edu::c5259ee3-f1a3-421d-9f6e-ae8a9440fede" providerId="AD" clId="Web-{6C5B2CC4-6CCE-EA7C-0DF0-1BEFE19198B5}" dt="2023-06-30T12:53:07.044" v="882"/>
        <pc:sldMkLst>
          <pc:docMk/>
          <pc:sldMk cId="190080301" sldId="270"/>
        </pc:sldMkLst>
        <pc:spChg chg="mod">
          <ac:chgData name="Xie, Annie (xaz4jq)" userId="S::xaz4jq@virginia.edu::c5259ee3-f1a3-421d-9f6e-ae8a9440fede" providerId="AD" clId="Web-{6C5B2CC4-6CCE-EA7C-0DF0-1BEFE19198B5}" dt="2023-06-29T18:09:00.538" v="554" actId="20577"/>
          <ac:spMkLst>
            <pc:docMk/>
            <pc:sldMk cId="190080301" sldId="270"/>
            <ac:spMk id="3" creationId="{9B58F300-5795-6E0A-B50F-DA0D7A2984E0}"/>
          </ac:spMkLst>
        </pc:spChg>
        <pc:spChg chg="mod">
          <ac:chgData name="Xie, Annie (xaz4jq)" userId="S::xaz4jq@virginia.edu::c5259ee3-f1a3-421d-9f6e-ae8a9440fede" providerId="AD" clId="Web-{6C5B2CC4-6CCE-EA7C-0DF0-1BEFE19198B5}" dt="2023-06-29T18:03:52.309" v="512" actId="14100"/>
          <ac:spMkLst>
            <pc:docMk/>
            <pc:sldMk cId="190080301" sldId="270"/>
            <ac:spMk id="8" creationId="{8FC53873-D8C2-4CC4-ED3C-411B7F3D4126}"/>
          </ac:spMkLst>
        </pc:spChg>
        <pc:spChg chg="mod">
          <ac:chgData name="Xie, Annie (xaz4jq)" userId="S::xaz4jq@virginia.edu::c5259ee3-f1a3-421d-9f6e-ae8a9440fede" providerId="AD" clId="Web-{6C5B2CC4-6CCE-EA7C-0DF0-1BEFE19198B5}" dt="2023-06-29T18:07:31.035" v="519" actId="20577"/>
          <ac:spMkLst>
            <pc:docMk/>
            <pc:sldMk cId="190080301" sldId="270"/>
            <ac:spMk id="43" creationId="{603D6B99-C5E9-5E4A-2D6E-D9C210AC2176}"/>
          </ac:spMkLst>
        </pc:spChg>
        <pc:spChg chg="mod">
          <ac:chgData name="Xie, Annie (xaz4jq)" userId="S::xaz4jq@virginia.edu::c5259ee3-f1a3-421d-9f6e-ae8a9440fede" providerId="AD" clId="Web-{6C5B2CC4-6CCE-EA7C-0DF0-1BEFE19198B5}" dt="2023-06-29T16:05:39.229" v="11" actId="1076"/>
          <ac:spMkLst>
            <pc:docMk/>
            <pc:sldMk cId="190080301" sldId="270"/>
            <ac:spMk id="44" creationId="{4C1E2A24-3BE2-ED00-7721-9EF1596944A7}"/>
          </ac:spMkLst>
        </pc:spChg>
        <pc:graphicFrameChg chg="mod modGraphic">
          <ac:chgData name="Xie, Annie (xaz4jq)" userId="S::xaz4jq@virginia.edu::c5259ee3-f1a3-421d-9f6e-ae8a9440fede" providerId="AD" clId="Web-{6C5B2CC4-6CCE-EA7C-0DF0-1BEFE19198B5}" dt="2023-06-29T19:25:32.278" v="812"/>
          <ac:graphicFrameMkLst>
            <pc:docMk/>
            <pc:sldMk cId="190080301" sldId="270"/>
            <ac:graphicFrameMk id="19" creationId="{C9E7B11F-E5DE-570C-D12A-90B92398C613}"/>
          </ac:graphicFrameMkLst>
        </pc:graphicFrameChg>
      </pc:sldChg>
      <pc:sldChg chg="modSp">
        <pc:chgData name="Xie, Annie (xaz4jq)" userId="S::xaz4jq@virginia.edu::c5259ee3-f1a3-421d-9f6e-ae8a9440fede" providerId="AD" clId="Web-{6C5B2CC4-6CCE-EA7C-0DF0-1BEFE19198B5}" dt="2023-06-29T16:31:23.443" v="159" actId="20577"/>
        <pc:sldMkLst>
          <pc:docMk/>
          <pc:sldMk cId="45340476" sldId="271"/>
        </pc:sldMkLst>
        <pc:spChg chg="mod">
          <ac:chgData name="Xie, Annie (xaz4jq)" userId="S::xaz4jq@virginia.edu::c5259ee3-f1a3-421d-9f6e-ae8a9440fede" providerId="AD" clId="Web-{6C5B2CC4-6CCE-EA7C-0DF0-1BEFE19198B5}" dt="2023-06-29T16:31:23.443" v="159" actId="20577"/>
          <ac:spMkLst>
            <pc:docMk/>
            <pc:sldMk cId="45340476" sldId="271"/>
            <ac:spMk id="78" creationId="{00000000-0000-0000-0000-000000000000}"/>
          </ac:spMkLst>
        </pc:spChg>
      </pc:sldChg>
      <pc:sldChg chg="modSp">
        <pc:chgData name="Xie, Annie (xaz4jq)" userId="S::xaz4jq@virginia.edu::c5259ee3-f1a3-421d-9f6e-ae8a9440fede" providerId="AD" clId="Web-{6C5B2CC4-6CCE-EA7C-0DF0-1BEFE19198B5}" dt="2023-06-29T16:31:36.163" v="173" actId="20577"/>
        <pc:sldMkLst>
          <pc:docMk/>
          <pc:sldMk cId="797515470" sldId="272"/>
        </pc:sldMkLst>
        <pc:spChg chg="mod">
          <ac:chgData name="Xie, Annie (xaz4jq)" userId="S::xaz4jq@virginia.edu::c5259ee3-f1a3-421d-9f6e-ae8a9440fede" providerId="AD" clId="Web-{6C5B2CC4-6CCE-EA7C-0DF0-1BEFE19198B5}" dt="2023-06-29T16:31:36.163" v="173" actId="20577"/>
          <ac:spMkLst>
            <pc:docMk/>
            <pc:sldMk cId="797515470" sldId="272"/>
            <ac:spMk id="78" creationId="{00000000-0000-0000-0000-000000000000}"/>
          </ac:spMkLst>
        </pc:spChg>
      </pc:sldChg>
      <pc:sldChg chg="modSp">
        <pc:chgData name="Xie, Annie (xaz4jq)" userId="S::xaz4jq@virginia.edu::c5259ee3-f1a3-421d-9f6e-ae8a9440fede" providerId="AD" clId="Web-{6C5B2CC4-6CCE-EA7C-0DF0-1BEFE19198B5}" dt="2023-06-29T16:31:44.273" v="183" actId="20577"/>
        <pc:sldMkLst>
          <pc:docMk/>
          <pc:sldMk cId="2758343711" sldId="273"/>
        </pc:sldMkLst>
        <pc:spChg chg="mod">
          <ac:chgData name="Xie, Annie (xaz4jq)" userId="S::xaz4jq@virginia.edu::c5259ee3-f1a3-421d-9f6e-ae8a9440fede" providerId="AD" clId="Web-{6C5B2CC4-6CCE-EA7C-0DF0-1BEFE19198B5}" dt="2023-06-29T16:31:44.273" v="183" actId="20577"/>
          <ac:spMkLst>
            <pc:docMk/>
            <pc:sldMk cId="2758343711" sldId="273"/>
            <ac:spMk id="78" creationId="{00000000-0000-0000-0000-000000000000}"/>
          </ac:spMkLst>
        </pc:spChg>
      </pc:sldChg>
      <pc:sldChg chg="modSp add ord replId modNotes">
        <pc:chgData name="Xie, Annie (xaz4jq)" userId="S::xaz4jq@virginia.edu::c5259ee3-f1a3-421d-9f6e-ae8a9440fede" providerId="AD" clId="Web-{6C5B2CC4-6CCE-EA7C-0DF0-1BEFE19198B5}" dt="2023-06-30T12:53:26.498" v="886"/>
        <pc:sldMkLst>
          <pc:docMk/>
          <pc:sldMk cId="3592453942" sldId="274"/>
        </pc:sldMkLst>
        <pc:spChg chg="mod">
          <ac:chgData name="Xie, Annie (xaz4jq)" userId="S::xaz4jq@virginia.edu::c5259ee3-f1a3-421d-9f6e-ae8a9440fede" providerId="AD" clId="Web-{6C5B2CC4-6CCE-EA7C-0DF0-1BEFE19198B5}" dt="2023-06-29T17:22:44.794" v="301" actId="14100"/>
          <ac:spMkLst>
            <pc:docMk/>
            <pc:sldMk cId="3592453942" sldId="274"/>
            <ac:spMk id="8" creationId="{49860DF8-A25A-815D-6733-92E9060035EB}"/>
          </ac:spMkLst>
        </pc:spChg>
        <pc:spChg chg="mod">
          <ac:chgData name="Xie, Annie (xaz4jq)" userId="S::xaz4jq@virginia.edu::c5259ee3-f1a3-421d-9f6e-ae8a9440fede" providerId="AD" clId="Web-{6C5B2CC4-6CCE-EA7C-0DF0-1BEFE19198B5}" dt="2023-06-29T18:40:14.831" v="561" actId="20577"/>
          <ac:spMkLst>
            <pc:docMk/>
            <pc:sldMk cId="3592453942" sldId="274"/>
            <ac:spMk id="10" creationId="{AC8C17C0-6E6F-7141-C8D3-68164870DAD7}"/>
          </ac:spMkLst>
        </pc:spChg>
        <pc:spChg chg="mod">
          <ac:chgData name="Xie, Annie (xaz4jq)" userId="S::xaz4jq@virginia.edu::c5259ee3-f1a3-421d-9f6e-ae8a9440fede" providerId="AD" clId="Web-{6C5B2CC4-6CCE-EA7C-0DF0-1BEFE19198B5}" dt="2023-06-29T16:33:10.747" v="216" actId="1076"/>
          <ac:spMkLst>
            <pc:docMk/>
            <pc:sldMk cId="3592453942" sldId="274"/>
            <ac:spMk id="12" creationId="{A2632BDD-3E4F-E81F-7546-124EF4FABF3E}"/>
          </ac:spMkLst>
        </pc:spChg>
      </pc:sldChg>
      <pc:sldChg chg="addSp modSp new ord">
        <pc:chgData name="Xie, Annie (xaz4jq)" userId="S::xaz4jq@virginia.edu::c5259ee3-f1a3-421d-9f6e-ae8a9440fede" providerId="AD" clId="Web-{6C5B2CC4-6CCE-EA7C-0DF0-1BEFE19198B5}" dt="2023-06-29T19:24:15.276" v="689"/>
        <pc:sldMkLst>
          <pc:docMk/>
          <pc:sldMk cId="276775170" sldId="275"/>
        </pc:sldMkLst>
        <pc:spChg chg="mod">
          <ac:chgData name="Xie, Annie (xaz4jq)" userId="S::xaz4jq@virginia.edu::c5259ee3-f1a3-421d-9f6e-ae8a9440fede" providerId="AD" clId="Web-{6C5B2CC4-6CCE-EA7C-0DF0-1BEFE19198B5}" dt="2023-06-29T19:23:40.634" v="677" actId="20577"/>
          <ac:spMkLst>
            <pc:docMk/>
            <pc:sldMk cId="276775170" sldId="275"/>
            <ac:spMk id="2" creationId="{193A9E91-35C3-8360-2613-9C6B2E1F782E}"/>
          </ac:spMkLst>
        </pc:spChg>
        <pc:spChg chg="add mod">
          <ac:chgData name="Xie, Annie (xaz4jq)" userId="S::xaz4jq@virginia.edu::c5259ee3-f1a3-421d-9f6e-ae8a9440fede" providerId="AD" clId="Web-{6C5B2CC4-6CCE-EA7C-0DF0-1BEFE19198B5}" dt="2023-06-29T19:23:56.275" v="682" actId="20577"/>
          <ac:spMkLst>
            <pc:docMk/>
            <pc:sldMk cId="276775170" sldId="275"/>
            <ac:spMk id="3" creationId="{06473D74-A25C-78CC-3D5B-CB7C3D9659FF}"/>
          </ac:spMkLst>
        </pc:spChg>
        <pc:spChg chg="add mod">
          <ac:chgData name="Xie, Annie (xaz4jq)" userId="S::xaz4jq@virginia.edu::c5259ee3-f1a3-421d-9f6e-ae8a9440fede" providerId="AD" clId="Web-{6C5B2CC4-6CCE-EA7C-0DF0-1BEFE19198B5}" dt="2023-06-29T19:24:07.947" v="688" actId="20577"/>
          <ac:spMkLst>
            <pc:docMk/>
            <pc:sldMk cId="276775170" sldId="275"/>
            <ac:spMk id="5" creationId="{DE4A29F5-E4C2-E998-35F1-D98F024CFF4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7638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dirty="0"/>
              <a:t>On a national level</a:t>
            </a:r>
          </a:p>
          <a:p>
            <a:pPr lvl="1"/>
            <a:r>
              <a:rPr lang="en-US" dirty="0"/>
              <a:t>Focus on the states where our project areas are</a:t>
            </a:r>
          </a:p>
          <a:p>
            <a:pPr lvl="1"/>
            <a:r>
              <a:rPr lang="en-US" dirty="0"/>
              <a:t>Tried to clean the dataset and fill in the blanks so we can </a:t>
            </a:r>
          </a:p>
          <a:p>
            <a:pPr lvl="1"/>
            <a:r>
              <a:rPr lang="en-US" dirty="0"/>
              <a:t>But we still have 108 thousand records with missing or incomplete addresses</a:t>
            </a:r>
          </a:p>
          <a:p>
            <a:pPr lvl="1"/>
            <a:r>
              <a:rPr lang="en-US" dirty="0"/>
              <a:t>Focus on complete</a:t>
            </a:r>
          </a:p>
          <a:p>
            <a:pPr lvl="1"/>
            <a:r>
              <a:rPr lang="en-US" dirty="0"/>
              <a:t>Took a closer look and separated the problematic records. These geocoding</a:t>
            </a:r>
          </a:p>
          <a:p>
            <a:pPr lvl="1"/>
            <a:r>
              <a:rPr lang="en-US" dirty="0"/>
              <a:t>For the rest , need verifying. How good the coordinates provided by </a:t>
            </a:r>
            <a:r>
              <a:rPr lang="en-US" dirty="0" err="1"/>
              <a:t>blackknight</a:t>
            </a:r>
            <a:r>
              <a:rPr lang="en-US" dirty="0"/>
              <a:t> data are</a:t>
            </a:r>
          </a:p>
          <a:p>
            <a:pPr lvl="1"/>
            <a:r>
              <a:rPr lang="en-US" dirty="0"/>
              <a:t>To do that, we selected three free geocoding </a:t>
            </a:r>
            <a:r>
              <a:rPr lang="en-US" dirty="0" err="1"/>
              <a:t>apis</a:t>
            </a:r>
            <a:r>
              <a:rPr lang="en-US" dirty="0"/>
              <a:t> and compare their performance. </a:t>
            </a:r>
          </a:p>
          <a:p>
            <a:pPr lvl="1"/>
            <a:r>
              <a:rPr lang="en-US" dirty="0"/>
              <a:t>In terms of </a:t>
            </a:r>
          </a:p>
          <a:p>
            <a:pPr lvl="1"/>
            <a:endParaRPr lang="en-US" dirty="0"/>
          </a:p>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10</a:t>
            </a:fld>
            <a:endParaRPr lang="en-US"/>
          </a:p>
        </p:txBody>
      </p:sp>
    </p:spTree>
    <p:extLst>
      <p:ext uri="{BB962C8B-B14F-4D97-AF65-F5344CB8AC3E}">
        <p14:creationId xmlns:p14="http://schemas.microsoft.com/office/powerpoint/2010/main" val="1162790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55423a59e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55423a59e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lgn="l"/>
            <a:endParaRPr lang="en-US"/>
          </a:p>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2</a:t>
            </a:fld>
            <a:endParaRPr lang="en-US"/>
          </a:p>
        </p:txBody>
      </p:sp>
    </p:spTree>
    <p:extLst>
      <p:ext uri="{BB962C8B-B14F-4D97-AF65-F5344CB8AC3E}">
        <p14:creationId xmlns:p14="http://schemas.microsoft.com/office/powerpoint/2010/main" val="1782182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lgn="l"/>
            <a:endParaRPr lang="en-US"/>
          </a:p>
          <a:p>
            <a:pPr lvl="1"/>
            <a:r>
              <a:rPr lang="en-US"/>
              <a:t>Actual improvement. </a:t>
            </a:r>
          </a:p>
          <a:p>
            <a:pPr lvl="1"/>
            <a:r>
              <a:rPr lang="en-US"/>
              <a:t>Again, new program, under construction, where the residents . </a:t>
            </a:r>
          </a:p>
          <a:p>
            <a:pPr lvl="1"/>
            <a:r>
              <a:rPr lang="en-US"/>
              <a:t>Here's a sample. </a:t>
            </a:r>
          </a:p>
        </p:txBody>
      </p:sp>
      <p:sp>
        <p:nvSpPr>
          <p:cNvPr id="4" name="Slide Number Placeholder 3"/>
          <p:cNvSpPr>
            <a:spLocks noGrp="1"/>
          </p:cNvSpPr>
          <p:nvPr>
            <p:ph type="sldNum" sz="quarter" idx="5"/>
          </p:nvPr>
        </p:nvSpPr>
        <p:spPr/>
        <p:txBody>
          <a:bodyPr/>
          <a:lstStyle/>
          <a:p>
            <a:fld id="{5B8E8C4F-731C-F24D-9A9E-B4D5C84CE44D}" type="slidenum">
              <a:rPr lang="en-US" smtClean="0"/>
              <a:t>3</a:t>
            </a:fld>
            <a:endParaRPr lang="en-US"/>
          </a:p>
        </p:txBody>
      </p:sp>
    </p:spTree>
    <p:extLst>
      <p:ext uri="{BB962C8B-B14F-4D97-AF65-F5344CB8AC3E}">
        <p14:creationId xmlns:p14="http://schemas.microsoft.com/office/powerpoint/2010/main" val="1822225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15950" lvl="1" indent="0">
              <a:buNone/>
            </a:pPr>
            <a:endParaRPr lang="en-US"/>
          </a:p>
          <a:p>
            <a:pPr marL="615950" lvl="1" indent="0">
              <a:buNone/>
            </a:pPr>
            <a:r>
              <a:rPr lang="en-US"/>
              <a:t>To access the internet speeds inside and outside, and before and after the construction, we will use </a:t>
            </a:r>
            <a:r>
              <a:rPr lang="en-US" err="1"/>
              <a:t>ookla</a:t>
            </a:r>
            <a:r>
              <a:rPr lang="en-US"/>
              <a:t> data.</a:t>
            </a:r>
          </a:p>
          <a:p>
            <a:pPr marL="615950" lvl="1" indent="0">
              <a:buNone/>
            </a:pPr>
            <a:r>
              <a:rPr lang="en-US" err="1"/>
              <a:t>Ookla</a:t>
            </a:r>
            <a:r>
              <a:rPr lang="en-US"/>
              <a:t> provides worldwide </a:t>
            </a:r>
            <a:r>
              <a:rPr lang="en-US" err="1"/>
              <a:t>speedtest</a:t>
            </a:r>
            <a:r>
              <a:rPr lang="en-US"/>
              <a:t>. When you use </a:t>
            </a:r>
            <a:r>
              <a:rPr lang="en-US" err="1"/>
              <a:t>ookla</a:t>
            </a:r>
            <a:r>
              <a:rPr lang="en-US"/>
              <a:t> to test internet speeds on your device, the results will be recorded and then averaged and reported in these small tiles. Next Steve will introduce the other datasets we are going to use and our approach</a:t>
            </a:r>
          </a:p>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4</a:t>
            </a:fld>
            <a:endParaRPr lang="en-US"/>
          </a:p>
        </p:txBody>
      </p:sp>
    </p:spTree>
    <p:extLst>
      <p:ext uri="{BB962C8B-B14F-4D97-AF65-F5344CB8AC3E}">
        <p14:creationId xmlns:p14="http://schemas.microsoft.com/office/powerpoint/2010/main" val="1429891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55423a59e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55423a59e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 to see if there is improvement in internet speed for the subscribers in these project areas. For now, we are focusing on three project areas that have implemented broadband construction.</a:t>
            </a:r>
            <a:endParaRPr/>
          </a:p>
          <a:p>
            <a:pPr marL="0" lvl="0" indent="0" algn="l" rtl="0">
              <a:spcBef>
                <a:spcPts val="0"/>
              </a:spcBef>
              <a:spcAft>
                <a:spcPts val="0"/>
              </a:spcAft>
              <a:buNone/>
            </a:pPr>
            <a:r>
              <a:rPr lang="en"/>
              <a:t>Subscriber data</a:t>
            </a:r>
            <a:endParaRPr/>
          </a:p>
        </p:txBody>
      </p:sp>
    </p:spTree>
    <p:extLst>
      <p:ext uri="{BB962C8B-B14F-4D97-AF65-F5344CB8AC3E}">
        <p14:creationId xmlns:p14="http://schemas.microsoft.com/office/powerpoint/2010/main" val="964766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55423a59e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55423a59e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 to see if there is improvement in internet speed for the subscribers in these project areas. For now, we are focusing on three project areas that have implemented broadband construction.</a:t>
            </a:r>
            <a:endParaRPr/>
          </a:p>
          <a:p>
            <a:pPr marL="0" lvl="0" indent="0" algn="l" rtl="0">
              <a:spcBef>
                <a:spcPts val="0"/>
              </a:spcBef>
              <a:spcAft>
                <a:spcPts val="0"/>
              </a:spcAft>
              <a:buNone/>
            </a:pPr>
            <a:r>
              <a:rPr lang="en"/>
              <a:t>Subscriber data</a:t>
            </a:r>
            <a:endParaRPr/>
          </a:p>
        </p:txBody>
      </p:sp>
    </p:spTree>
    <p:extLst>
      <p:ext uri="{BB962C8B-B14F-4D97-AF65-F5344CB8AC3E}">
        <p14:creationId xmlns:p14="http://schemas.microsoft.com/office/powerpoint/2010/main" val="2668980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55423a59e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55423a59e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 to see if there is improvement in internet speed for the subscribers in these project areas. For now, we are focusing on three project areas that have implemented broadband construction.</a:t>
            </a:r>
            <a:endParaRPr/>
          </a:p>
          <a:p>
            <a:pPr marL="0" lvl="0" indent="0" algn="l" rtl="0">
              <a:spcBef>
                <a:spcPts val="0"/>
              </a:spcBef>
              <a:spcAft>
                <a:spcPts val="0"/>
              </a:spcAft>
              <a:buNone/>
            </a:pPr>
            <a:r>
              <a:rPr lang="en"/>
              <a:t>Subscriber data</a:t>
            </a:r>
            <a:endParaRPr/>
          </a:p>
        </p:txBody>
      </p:sp>
    </p:spTree>
    <p:extLst>
      <p:ext uri="{BB962C8B-B14F-4D97-AF65-F5344CB8AC3E}">
        <p14:creationId xmlns:p14="http://schemas.microsoft.com/office/powerpoint/2010/main" val="2450181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55423a59e6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55423a59e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 to see if there is improvement in internet speed for the subscribers in these project areas. For now, we are focusing on three project areas that have implemented broadband construction.</a:t>
            </a:r>
            <a:endParaRPr/>
          </a:p>
          <a:p>
            <a:pPr marL="0" lvl="0" indent="0" algn="l" rtl="0">
              <a:spcBef>
                <a:spcPts val="0"/>
              </a:spcBef>
              <a:spcAft>
                <a:spcPts val="0"/>
              </a:spcAft>
              <a:buNone/>
            </a:pPr>
            <a:r>
              <a:rPr lang="en"/>
              <a:t>Subscriber data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54b960ad2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54b960ad2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2" name="Google Shape;49;p12">
            <a:extLst>
              <a:ext uri="{FF2B5EF4-FFF2-40B4-BE49-F238E27FC236}">
                <a16:creationId xmlns:a16="http://schemas.microsoft.com/office/drawing/2014/main" id="{F0B1677A-528D-F2ED-DB1A-F883130419C9}"/>
              </a:ext>
            </a:extLst>
          </p:cNvPr>
          <p:cNvSpPr txBox="1">
            <a:spLocks noGrp="1"/>
          </p:cNvSpPr>
          <p:nvPr>
            <p:ph type="sldNum" idx="12"/>
          </p:nvPr>
        </p:nvSpPr>
        <p:spPr>
          <a:xfrm>
            <a:off x="294468" y="4636968"/>
            <a:ext cx="354366"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274321" y="2348188"/>
            <a:ext cx="8860631" cy="548879"/>
          </a:xfrm>
          <a:prstGeom prst="rect">
            <a:avLst/>
          </a:prstGeom>
        </p:spPr>
        <p:txBody>
          <a:bodyPr/>
          <a:lstStyle>
            <a:lvl1pPr marL="0" indent="0" algn="ctr">
              <a:buNone/>
              <a:defRPr sz="27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342900" indent="0" algn="ctr">
              <a:buNone/>
              <a:defRPr b="1" i="0">
                <a:solidFill>
                  <a:srgbClr val="222C4B"/>
                </a:solidFill>
                <a:latin typeface="ITC Franklin Gothic Std Med" charset="0"/>
                <a:ea typeface="ITC Franklin Gothic Std Med" charset="0"/>
                <a:cs typeface="ITC Franklin Gothic Std Med" charset="0"/>
              </a:defRPr>
            </a:lvl2pPr>
            <a:lvl3pPr marL="685800" indent="0" algn="ctr">
              <a:buNone/>
              <a:defRPr b="1" i="0">
                <a:solidFill>
                  <a:srgbClr val="222C4B"/>
                </a:solidFill>
                <a:latin typeface="ITC Franklin Gothic Std Med" charset="0"/>
                <a:ea typeface="ITC Franklin Gothic Std Med" charset="0"/>
                <a:cs typeface="ITC Franklin Gothic Std Med" charset="0"/>
              </a:defRPr>
            </a:lvl3pPr>
            <a:lvl4pPr marL="1028700" indent="0" algn="ctr">
              <a:buNone/>
              <a:defRPr b="1" i="0">
                <a:solidFill>
                  <a:srgbClr val="222C4B"/>
                </a:solidFill>
                <a:latin typeface="ITC Franklin Gothic Std Med" charset="0"/>
                <a:ea typeface="ITC Franklin Gothic Std Med" charset="0"/>
                <a:cs typeface="ITC Franklin Gothic Std Med" charset="0"/>
              </a:defRPr>
            </a:lvl4pPr>
            <a:lvl5pPr marL="13716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591315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E071F-E573-47EB-8AEA-9FDE5BD6AEF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87DB1F2-3747-4702-9B11-4693ED589EB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665A38D-D90D-4132-B073-FD3AD1F703E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09FD3E-0E1B-4277-9714-F14F7F95F9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5FBC8D-FD5B-4843-805D-9B7B8100E71E}"/>
              </a:ext>
            </a:extLst>
          </p:cNvPr>
          <p:cNvSpPr>
            <a:spLocks noGrp="1"/>
          </p:cNvSpPr>
          <p:nvPr>
            <p:ph type="sldNum" sz="quarter" idx="12"/>
          </p:nvPr>
        </p:nvSpPr>
        <p:spPr/>
        <p:txBody>
          <a:bodyPr/>
          <a:lstStyle/>
          <a:p>
            <a:fld id="{E6DD624A-2A69-4E5D-AE09-F1B680DD9B74}" type="slidenum">
              <a:rPr lang="en-US" smtClean="0"/>
              <a:t>‹#›</a:t>
            </a:fld>
            <a:endParaRPr lang="en-US"/>
          </a:p>
        </p:txBody>
      </p:sp>
    </p:spTree>
    <p:extLst>
      <p:ext uri="{BB962C8B-B14F-4D97-AF65-F5344CB8AC3E}">
        <p14:creationId xmlns:p14="http://schemas.microsoft.com/office/powerpoint/2010/main" val="1373283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F5AD4-476A-4EC5-A58D-016A19D637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1103D7-204F-4731-9FA3-D970C87368C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E4B79CB-265D-40B9-976F-D6CAB68B5A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993402-7E98-411D-937B-8AA1D8ACD4FF}"/>
              </a:ext>
            </a:extLst>
          </p:cNvPr>
          <p:cNvSpPr>
            <a:spLocks noGrp="1"/>
          </p:cNvSpPr>
          <p:nvPr>
            <p:ph type="sldNum" sz="quarter" idx="12"/>
          </p:nvPr>
        </p:nvSpPr>
        <p:spPr/>
        <p:txBody>
          <a:bodyPr/>
          <a:lstStyle/>
          <a:p>
            <a:fld id="{E6DD624A-2A69-4E5D-AE09-F1B680DD9B74}" type="slidenum">
              <a:rPr lang="en-US" smtClean="0"/>
              <a:t>‹#›</a:t>
            </a:fld>
            <a:endParaRPr lang="en-US"/>
          </a:p>
        </p:txBody>
      </p:sp>
    </p:spTree>
    <p:extLst>
      <p:ext uri="{BB962C8B-B14F-4D97-AF65-F5344CB8AC3E}">
        <p14:creationId xmlns:p14="http://schemas.microsoft.com/office/powerpoint/2010/main" val="4227277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Text Placeholder 5"/>
          <p:cNvSpPr>
            <a:spLocks noGrp="1"/>
          </p:cNvSpPr>
          <p:nvPr>
            <p:ph type="body" sz="quarter" idx="10" hasCustomPrompt="1"/>
          </p:nvPr>
        </p:nvSpPr>
        <p:spPr>
          <a:xfrm>
            <a:off x="283464" y="2057639"/>
            <a:ext cx="8860536" cy="428625"/>
          </a:xfrm>
          <a:prstGeom prst="rect">
            <a:avLst/>
          </a:prstGeom>
        </p:spPr>
        <p:txBody>
          <a:bodyPr/>
          <a:lstStyle>
            <a:lvl1pPr marL="0" indent="0" algn="ctr">
              <a:buNone/>
              <a:defRPr sz="2700" b="1" i="0" u="none"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342900" indent="0">
              <a:buNone/>
              <a:defRPr b="1" i="0">
                <a:solidFill>
                  <a:schemeClr val="bg1"/>
                </a:solidFill>
                <a:latin typeface="ITC Franklin Gothic Std Med" charset="0"/>
                <a:ea typeface="ITC Franklin Gothic Std Med" charset="0"/>
                <a:cs typeface="ITC Franklin Gothic Std Med" charset="0"/>
              </a:defRPr>
            </a:lvl2pPr>
            <a:lvl3pPr marL="685800" indent="0">
              <a:buNone/>
              <a:defRPr b="1" i="0">
                <a:solidFill>
                  <a:schemeClr val="bg1"/>
                </a:solidFill>
                <a:latin typeface="ITC Franklin Gothic Std Med" charset="0"/>
                <a:ea typeface="ITC Franklin Gothic Std Med" charset="0"/>
                <a:cs typeface="ITC Franklin Gothic Std Med" charset="0"/>
              </a:defRPr>
            </a:lvl3pPr>
            <a:lvl4pPr marL="1028700" indent="0">
              <a:buNone/>
              <a:defRPr b="1" i="0">
                <a:solidFill>
                  <a:schemeClr val="bg1"/>
                </a:solidFill>
                <a:latin typeface="ITC Franklin Gothic Std Med" charset="0"/>
                <a:ea typeface="ITC Franklin Gothic Std Med" charset="0"/>
                <a:cs typeface="ITC Franklin Gothic Std Med" charset="0"/>
              </a:defRPr>
            </a:lvl4pPr>
            <a:lvl5pPr marL="1371600" indent="0">
              <a:buNone/>
              <a:defRPr b="1" i="0">
                <a:solidFill>
                  <a:schemeClr val="bg1"/>
                </a:solidFill>
                <a:latin typeface="ITC Franklin Gothic Std Med" charset="0"/>
                <a:ea typeface="ITC Franklin Gothic Std Med" charset="0"/>
                <a:cs typeface="ITC Franklin Gothic Std Med" charset="0"/>
              </a:defRPr>
            </a:lvl5pPr>
          </a:lstStyle>
          <a:p>
            <a:pPr lvl="0"/>
            <a:r>
              <a:rPr lang="en-US"/>
              <a:t>OPTIONAL PRESENTATION TITLE</a:t>
            </a:r>
          </a:p>
        </p:txBody>
      </p:sp>
      <p:sp>
        <p:nvSpPr>
          <p:cNvPr id="10" name="Text Placeholder 11"/>
          <p:cNvSpPr>
            <a:spLocks noGrp="1"/>
          </p:cNvSpPr>
          <p:nvPr>
            <p:ph type="body" sz="quarter" idx="11" hasCustomPrompt="1"/>
          </p:nvPr>
        </p:nvSpPr>
        <p:spPr>
          <a:xfrm>
            <a:off x="283369" y="2627898"/>
            <a:ext cx="8860631" cy="340525"/>
          </a:xfrm>
          <a:prstGeom prst="rect">
            <a:avLst/>
          </a:prstGeom>
        </p:spPr>
        <p:txBody>
          <a:bodyPr/>
          <a:lstStyle>
            <a:lvl1pPr marL="0" indent="0" algn="ctr">
              <a:buNone/>
              <a:defRPr sz="1050" b="1" i="0" cap="all" baseline="0">
                <a:solidFill>
                  <a:schemeClr val="bg1"/>
                </a:solidFill>
                <a:latin typeface="ITC Franklin Gothic Std Med" charset="0"/>
                <a:ea typeface="ITC Franklin Gothic Std Med" charset="0"/>
                <a:cs typeface="ITC Franklin Gothic Std Med" charset="0"/>
              </a:defRPr>
            </a:lvl1pPr>
          </a:lstStyle>
          <a:p>
            <a:r>
              <a:rPr lang="en-US" b="1" i="0" cap="all">
                <a:uFill>
                  <a:solidFill>
                    <a:srgbClr val="E47100"/>
                  </a:solidFill>
                </a:uFill>
                <a:latin typeface="ITC Franklin Gothic Std Med" charset="0"/>
                <a:ea typeface="ITC Franklin Gothic Std Med" charset="0"/>
                <a:cs typeface="ITC Franklin Gothic Std Med" charset="0"/>
              </a:rPr>
              <a:t> OPTIONAL AUTHOR NAME</a:t>
            </a:r>
          </a:p>
        </p:txBody>
      </p:sp>
    </p:spTree>
    <p:extLst>
      <p:ext uri="{BB962C8B-B14F-4D97-AF65-F5344CB8AC3E}">
        <p14:creationId xmlns:p14="http://schemas.microsoft.com/office/powerpoint/2010/main" val="2687841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reserve="1" userDrawn="1">
  <p:cSld name="1_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670331" y="555600"/>
            <a:ext cx="3423843"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b="1">
                <a:solidFill>
                  <a:srgbClr val="3A4A6A"/>
                </a:solidFill>
                <a:latin typeface="Arial Nova" panose="020B0504020202020204" pitchFamily="34"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488138" y="1389600"/>
            <a:ext cx="3606036" cy="3179400"/>
          </a:xfrm>
          <a:prstGeom prst="rect">
            <a:avLst/>
          </a:prstGeom>
        </p:spPr>
        <p:txBody>
          <a:bodyPr spcFirstLastPara="1" wrap="square" lIns="91425" tIns="91425" rIns="91425" bIns="91425" anchor="t" anchorCtr="0">
            <a:normAutofit/>
          </a:bodyPr>
          <a:lstStyle>
            <a:lvl1pPr marL="457200" lvl="0" indent="-304800">
              <a:lnSpc>
                <a:spcPct val="150000"/>
              </a:lnSpc>
              <a:spcBef>
                <a:spcPts val="0"/>
              </a:spcBef>
              <a:spcAft>
                <a:spcPts val="0"/>
              </a:spcAft>
              <a:buSzPts val="1200"/>
              <a:buChar char="●"/>
              <a:defRPr sz="1600" baseline="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 name="Picture Placeholder 2">
            <a:extLst>
              <a:ext uri="{FF2B5EF4-FFF2-40B4-BE49-F238E27FC236}">
                <a16:creationId xmlns:a16="http://schemas.microsoft.com/office/drawing/2014/main" id="{2C5199B9-8DB8-ACC0-1E80-9099499E6E9A}"/>
              </a:ext>
            </a:extLst>
          </p:cNvPr>
          <p:cNvSpPr>
            <a:spLocks noGrp="1"/>
          </p:cNvSpPr>
          <p:nvPr>
            <p:ph type="pic" sz="quarter" idx="13"/>
          </p:nvPr>
        </p:nvSpPr>
        <p:spPr>
          <a:xfrm>
            <a:off x="4146550" y="0"/>
            <a:ext cx="4997450" cy="5143500"/>
          </a:xfrm>
          <a:ln>
            <a:noFill/>
          </a:ln>
        </p:spPr>
        <p:txBody>
          <a:bodyPr/>
          <a:lstStyle/>
          <a:p>
            <a:endParaRPr lang="en-US"/>
          </a:p>
        </p:txBody>
      </p:sp>
      <p:sp>
        <p:nvSpPr>
          <p:cNvPr id="5" name="Google Shape;49;p12">
            <a:extLst>
              <a:ext uri="{FF2B5EF4-FFF2-40B4-BE49-F238E27FC236}">
                <a16:creationId xmlns:a16="http://schemas.microsoft.com/office/drawing/2014/main" id="{43C4CAD7-78E7-EDE7-536B-9E19523548A5}"/>
              </a:ext>
            </a:extLst>
          </p:cNvPr>
          <p:cNvSpPr txBox="1">
            <a:spLocks noGrp="1"/>
          </p:cNvSpPr>
          <p:nvPr>
            <p:ph type="sldNum" idx="12"/>
          </p:nvPr>
        </p:nvSpPr>
        <p:spPr>
          <a:xfrm>
            <a:off x="295457" y="4647300"/>
            <a:ext cx="354366"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05494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4"/>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763" r:id="rId7"/>
    <p:sldLayoutId id="2147483654" r:id="rId8"/>
    <p:sldLayoutId id="2147483655" r:id="rId9"/>
    <p:sldLayoutId id="2147483656" r:id="rId10"/>
    <p:sldLayoutId id="2147483657" r:id="rId11"/>
    <p:sldLayoutId id="2147483658"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285108" cy="51435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8" name="Picture 7"/>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 y="0"/>
            <a:ext cx="1295400" cy="1543050"/>
          </a:xfrm>
          <a:prstGeom prst="rect">
            <a:avLst/>
          </a:prstGeom>
        </p:spPr>
      </p:pic>
    </p:spTree>
    <p:extLst>
      <p:ext uri="{BB962C8B-B14F-4D97-AF65-F5344CB8AC3E}">
        <p14:creationId xmlns:p14="http://schemas.microsoft.com/office/powerpoint/2010/main" val="3194312398"/>
      </p:ext>
    </p:extLst>
  </p:cSld>
  <p:clrMap bg1="lt1" tx1="dk1" bg2="lt2" tx2="dk2" accent1="accent1" accent2="accent2" accent3="accent3" accent4="accent4" accent5="accent5" accent6="accent6" hlink="hlink" folHlink="folHlink"/>
  <p:sldLayoutIdLst>
    <p:sldLayoutId id="2147483717" r:id="rId1"/>
    <p:sldLayoutId id="2147483755" r:id="rId2"/>
    <p:sldLayoutId id="2147483756" r:id="rId3"/>
    <p:sldLayoutId id="2147483762" r:id="rId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2D4B"/>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66C0E0B-82DE-4143-9051-3C2038424B44}"/>
              </a:ext>
            </a:extLst>
          </p:cNvPr>
          <p:cNvSpPr>
            <a:spLocks noGrp="1"/>
          </p:cNvSpPr>
          <p:nvPr>
            <p:ph type="body" sz="quarter" idx="11"/>
          </p:nvPr>
        </p:nvSpPr>
        <p:spPr>
          <a:xfrm>
            <a:off x="569688" y="1511307"/>
            <a:ext cx="8006077" cy="2006085"/>
          </a:xfrm>
        </p:spPr>
        <p:txBody>
          <a:bodyPr lIns="91440" tIns="45720" rIns="91440" bIns="45720" anchor="t"/>
          <a:lstStyle/>
          <a:p>
            <a:pPr>
              <a:lnSpc>
                <a:spcPct val="100000"/>
              </a:lnSpc>
              <a:spcBef>
                <a:spcPts val="0"/>
              </a:spcBef>
            </a:pPr>
            <a:r>
              <a:rPr lang="en-US" sz="1800" cap="none">
                <a:latin typeface="Arial Nova"/>
              </a:rPr>
              <a:t>Data Science for the Public Good Intern</a:t>
            </a:r>
          </a:p>
          <a:p>
            <a:pPr>
              <a:lnSpc>
                <a:spcPct val="100000"/>
              </a:lnSpc>
              <a:spcBef>
                <a:spcPts val="0"/>
              </a:spcBef>
            </a:pPr>
            <a:r>
              <a:rPr lang="en-US" sz="1800" b="0" cap="none">
                <a:latin typeface="Arial Nova"/>
              </a:rPr>
              <a:t>Steve Zhou</a:t>
            </a:r>
          </a:p>
          <a:p>
            <a:pPr>
              <a:lnSpc>
                <a:spcPct val="100000"/>
              </a:lnSpc>
              <a:spcBef>
                <a:spcPts val="0"/>
              </a:spcBef>
              <a:spcAft>
                <a:spcPts val="600"/>
              </a:spcAft>
            </a:pPr>
            <a:r>
              <a:rPr lang="en-US" sz="1800" b="0" cap="none">
                <a:latin typeface="Arial Nova"/>
              </a:rPr>
              <a:t>Annie Xie</a:t>
            </a:r>
            <a:endParaRPr lang="en-US">
              <a:latin typeface="Arial Nova"/>
            </a:endParaRPr>
          </a:p>
          <a:p>
            <a:pPr>
              <a:lnSpc>
                <a:spcPct val="100000"/>
              </a:lnSpc>
              <a:spcBef>
                <a:spcPts val="0"/>
              </a:spcBef>
            </a:pPr>
            <a:r>
              <a:rPr lang="en-US" sz="1800" cap="none">
                <a:latin typeface="Arial Nova"/>
              </a:rPr>
              <a:t>Social and Decision Analytics Division, University of Virginia</a:t>
            </a:r>
            <a:endParaRPr lang="en-US">
              <a:latin typeface="Arial Nova"/>
            </a:endParaRPr>
          </a:p>
          <a:p>
            <a:pPr>
              <a:lnSpc>
                <a:spcPct val="100000"/>
              </a:lnSpc>
              <a:spcBef>
                <a:spcPts val="0"/>
              </a:spcBef>
            </a:pPr>
            <a:r>
              <a:rPr lang="en-US" sz="1800" b="0" cap="none">
                <a:latin typeface="Arial Nova"/>
              </a:rPr>
              <a:t>Josh Goldstein</a:t>
            </a:r>
          </a:p>
          <a:p>
            <a:pPr>
              <a:lnSpc>
                <a:spcPct val="100000"/>
              </a:lnSpc>
              <a:spcBef>
                <a:spcPts val="0"/>
              </a:spcBef>
            </a:pPr>
            <a:r>
              <a:rPr lang="en-US" sz="1800" b="0" cap="none">
                <a:latin typeface="Arial Nova"/>
              </a:rPr>
              <a:t>Neil </a:t>
            </a:r>
            <a:r>
              <a:rPr lang="en-US" sz="1800" b="0" cap="none" err="1">
                <a:latin typeface="Arial Nova"/>
              </a:rPr>
              <a:t>Kattampalil</a:t>
            </a:r>
            <a:endParaRPr lang="en-US" sz="1800" b="0" cap="none">
              <a:latin typeface="Arial Nova"/>
            </a:endParaRPr>
          </a:p>
          <a:p>
            <a:pPr>
              <a:lnSpc>
                <a:spcPct val="100000"/>
              </a:lnSpc>
              <a:spcBef>
                <a:spcPts val="0"/>
              </a:spcBef>
            </a:pPr>
            <a:r>
              <a:rPr lang="en-US" sz="1800" b="0" cap="none">
                <a:latin typeface="Arial Nova"/>
              </a:rPr>
              <a:t>Leonel </a:t>
            </a:r>
            <a:r>
              <a:rPr lang="en-US" sz="1800" b="0" cap="none" err="1">
                <a:latin typeface="Arial Nova"/>
              </a:rPr>
              <a:t>Siwe</a:t>
            </a:r>
            <a:r>
              <a:rPr lang="en-US" sz="1800" b="0" cap="none">
                <a:latin typeface="Arial Nova"/>
              </a:rPr>
              <a:t> </a:t>
            </a:r>
          </a:p>
          <a:p>
            <a:pPr>
              <a:lnSpc>
                <a:spcPct val="100000"/>
              </a:lnSpc>
              <a:spcBef>
                <a:spcPts val="0"/>
              </a:spcBef>
            </a:pPr>
            <a:endParaRPr lang="en-US" sz="1800" b="0" cap="none">
              <a:latin typeface="Arial Nova"/>
            </a:endParaRPr>
          </a:p>
          <a:p>
            <a:r>
              <a:rPr lang="en-US" sz="1800" cap="none">
                <a:latin typeface="Arial Nova"/>
              </a:rPr>
              <a:t>Sponsored by:</a:t>
            </a:r>
            <a:r>
              <a:rPr lang="en-US" sz="1800" b="0" cap="none">
                <a:latin typeface="Arial Nova"/>
              </a:rPr>
              <a:t> </a:t>
            </a:r>
            <a:endParaRPr lang="en-US">
              <a:latin typeface="Arial Nova"/>
            </a:endParaRPr>
          </a:p>
          <a:p>
            <a:r>
              <a:rPr lang="en-US" sz="1800" b="0" cap="none">
                <a:latin typeface="Arial Nova"/>
              </a:rPr>
              <a:t>John Pender, Economic Research Service - U.S. Department of Agriculture</a:t>
            </a:r>
            <a:endParaRPr lang="en-US">
              <a:latin typeface="Arial Nova"/>
            </a:endParaRPr>
          </a:p>
          <a:p>
            <a:pPr algn="l"/>
            <a:endParaRPr lang="en-US" sz="1800" b="0" cap="none">
              <a:latin typeface="Arial Nova"/>
            </a:endParaRPr>
          </a:p>
          <a:p>
            <a:pPr>
              <a:lnSpc>
                <a:spcPct val="100000"/>
              </a:lnSpc>
              <a:spcBef>
                <a:spcPts val="0"/>
              </a:spcBef>
            </a:pPr>
            <a:endParaRPr lang="en-US" sz="1800" b="0" cap="none">
              <a:latin typeface="Arial Nova"/>
            </a:endParaRPr>
          </a:p>
          <a:p>
            <a:pPr algn="l">
              <a:lnSpc>
                <a:spcPct val="100000"/>
              </a:lnSpc>
              <a:spcBef>
                <a:spcPts val="0"/>
              </a:spcBef>
            </a:pPr>
            <a:endParaRPr lang="en-US" sz="1800" b="0" cap="none">
              <a:latin typeface="Arial Nova"/>
            </a:endParaRPr>
          </a:p>
          <a:p>
            <a:pPr algn="l">
              <a:lnSpc>
                <a:spcPct val="100000"/>
              </a:lnSpc>
              <a:spcBef>
                <a:spcPts val="0"/>
              </a:spcBef>
            </a:pPr>
            <a:endParaRPr lang="en-US" sz="1800" b="0" cap="none">
              <a:latin typeface="Arial Nova"/>
            </a:endParaRPr>
          </a:p>
          <a:p>
            <a:pPr algn="l">
              <a:lnSpc>
                <a:spcPct val="100000"/>
              </a:lnSpc>
              <a:spcBef>
                <a:spcPts val="0"/>
              </a:spcBef>
            </a:pPr>
            <a:endParaRPr lang="en-US" sz="1800" b="0" cap="none">
              <a:latin typeface="Arial Nova"/>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3514562" y="4543122"/>
            <a:ext cx="2580946" cy="548009"/>
          </a:xfrm>
          <a:prstGeom prst="rect">
            <a:avLst/>
          </a:prstGeom>
        </p:spPr>
      </p:pic>
      <p:sp>
        <p:nvSpPr>
          <p:cNvPr id="8" name="Text Placeholder 1"/>
          <p:cNvSpPr txBox="1">
            <a:spLocks/>
          </p:cNvSpPr>
          <p:nvPr/>
        </p:nvSpPr>
        <p:spPr>
          <a:xfrm>
            <a:off x="224175" y="3246285"/>
            <a:ext cx="8860536" cy="623627"/>
          </a:xfrm>
          <a:prstGeom prst="rect">
            <a:avLst/>
          </a:prstGeom>
        </p:spPr>
        <p:txBody>
          <a:bodyPr lIns="91440" tIns="45720" rIns="91440" bIns="45720" anchor="t"/>
          <a:lstStyle>
            <a:lvl1pPr marL="0" indent="0" algn="ctr" defTabSz="685800" rtl="0" eaLnBrk="1" latinLnBrk="0" hangingPunct="1">
              <a:lnSpc>
                <a:spcPct val="90000"/>
              </a:lnSpc>
              <a:spcBef>
                <a:spcPts val="750"/>
              </a:spcBef>
              <a:buFont typeface="Arial"/>
              <a:buNone/>
              <a:defRPr sz="2700" b="1" i="0" u="none" kern="1200"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342900" indent="0" algn="l" defTabSz="685800" rtl="0" eaLnBrk="1" latinLnBrk="0" hangingPunct="1">
              <a:lnSpc>
                <a:spcPct val="90000"/>
              </a:lnSpc>
              <a:spcBef>
                <a:spcPts val="375"/>
              </a:spcBef>
              <a:buFont typeface="Arial"/>
              <a:buNone/>
              <a:defRPr sz="1800" b="1" i="0" kern="1200">
                <a:solidFill>
                  <a:schemeClr val="bg1"/>
                </a:solidFill>
                <a:latin typeface="ITC Franklin Gothic Std Med" charset="0"/>
                <a:ea typeface="ITC Franklin Gothic Std Med" charset="0"/>
                <a:cs typeface="ITC Franklin Gothic Std Med" charset="0"/>
              </a:defRPr>
            </a:lvl2pPr>
            <a:lvl3pPr marL="685800" indent="0" algn="l" defTabSz="685800" rtl="0" eaLnBrk="1" latinLnBrk="0" hangingPunct="1">
              <a:lnSpc>
                <a:spcPct val="90000"/>
              </a:lnSpc>
              <a:spcBef>
                <a:spcPts val="375"/>
              </a:spcBef>
              <a:buFont typeface="Arial"/>
              <a:buNone/>
              <a:defRPr sz="1500" b="1" i="0" kern="1200">
                <a:solidFill>
                  <a:schemeClr val="bg1"/>
                </a:solidFill>
                <a:latin typeface="ITC Franklin Gothic Std Med" charset="0"/>
                <a:ea typeface="ITC Franklin Gothic Std Med" charset="0"/>
                <a:cs typeface="ITC Franklin Gothic Std Med" charset="0"/>
              </a:defRPr>
            </a:lvl3pPr>
            <a:lvl4pPr marL="10287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4pPr>
            <a:lvl5pPr marL="13716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defTabSz="514350">
              <a:spcBef>
                <a:spcPts val="563"/>
              </a:spcBef>
              <a:defRPr/>
            </a:pPr>
            <a:endParaRPr lang="en-US" sz="1800" cap="none">
              <a:latin typeface="ITC Franklin Gothic Std Book" panose="020B0504030503020204" pitchFamily="34" charset="0"/>
            </a:endParaRPr>
          </a:p>
          <a:p>
            <a:pPr defTabSz="514350">
              <a:spcBef>
                <a:spcPts val="563"/>
              </a:spcBef>
              <a:defRPr/>
            </a:pPr>
            <a:endParaRPr lang="en-US" sz="1800" cap="none">
              <a:solidFill>
                <a:prstClr val="white"/>
              </a:solidFill>
              <a:latin typeface="ITC Franklin Gothic Std Book" panose="020B0504030503020204" pitchFamily="34" charset="0"/>
            </a:endParaRPr>
          </a:p>
        </p:txBody>
      </p:sp>
      <p:sp>
        <p:nvSpPr>
          <p:cNvPr id="3" name="Text Placeholder 2"/>
          <p:cNvSpPr>
            <a:spLocks noGrp="1"/>
          </p:cNvSpPr>
          <p:nvPr>
            <p:ph type="body" sz="quarter" idx="10"/>
          </p:nvPr>
        </p:nvSpPr>
        <p:spPr>
          <a:xfrm>
            <a:off x="1719142" y="399593"/>
            <a:ext cx="5703819" cy="1009115"/>
          </a:xfrm>
        </p:spPr>
        <p:txBody>
          <a:bodyPr lIns="91440" tIns="45720" rIns="91440" bIns="45720" anchor="t"/>
          <a:lstStyle/>
          <a:p>
            <a:pPr>
              <a:defRPr/>
            </a:pPr>
            <a:r>
              <a:rPr lang="en-US" sz="3300" cap="none" dirty="0">
                <a:uFillTx/>
                <a:latin typeface="Arial Nova"/>
              </a:rPr>
              <a:t>Impact of Rural Broadband Development Programs</a:t>
            </a:r>
            <a:endParaRPr lang="en-US" dirty="0">
              <a:latin typeface="Arial Nova"/>
            </a:endParaRPr>
          </a:p>
        </p:txBody>
      </p:sp>
    </p:spTree>
    <p:extLst>
      <p:ext uri="{BB962C8B-B14F-4D97-AF65-F5344CB8AC3E}">
        <p14:creationId xmlns:p14="http://schemas.microsoft.com/office/powerpoint/2010/main" val="3263386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5;p20">
            <a:extLst>
              <a:ext uri="{FF2B5EF4-FFF2-40B4-BE49-F238E27FC236}">
                <a16:creationId xmlns:a16="http://schemas.microsoft.com/office/drawing/2014/main" id="{9B58F300-5795-6E0A-B50F-DA0D7A2984E0}"/>
              </a:ext>
            </a:extLst>
          </p:cNvPr>
          <p:cNvSpPr/>
          <p:nvPr/>
        </p:nvSpPr>
        <p:spPr>
          <a:xfrm>
            <a:off x="298412" y="1886850"/>
            <a:ext cx="1676263" cy="240802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 sz="1200" dirty="0">
                <a:latin typeface="Calibri"/>
              </a:rPr>
              <a:t>Raw Dataset:</a:t>
            </a:r>
            <a:endParaRPr lang="en-US" sz="1200" dirty="0">
              <a:latin typeface="Calibri"/>
            </a:endParaRPr>
          </a:p>
          <a:p>
            <a:pPr marL="0" lvl="0" indent="0" algn="l" rtl="0">
              <a:spcBef>
                <a:spcPts val="0"/>
              </a:spcBef>
              <a:spcAft>
                <a:spcPts val="0"/>
              </a:spcAft>
              <a:buNone/>
            </a:pPr>
            <a:r>
              <a:rPr lang="en" sz="1600" dirty="0">
                <a:latin typeface="Calibri"/>
              </a:rPr>
              <a:t>516,273</a:t>
            </a:r>
            <a:r>
              <a:rPr lang="en" dirty="0">
                <a:latin typeface="Calibri"/>
              </a:rPr>
              <a:t> </a:t>
            </a:r>
            <a:r>
              <a:rPr lang="en" sz="1050" dirty="0">
                <a:latin typeface="Calibri"/>
              </a:rPr>
              <a:t>records</a:t>
            </a:r>
            <a:endParaRPr sz="1050" dirty="0">
              <a:latin typeface="Calibri"/>
            </a:endParaRPr>
          </a:p>
          <a:p>
            <a:endParaRPr lang="en" sz="1000" dirty="0">
              <a:latin typeface="Calibri"/>
            </a:endParaRPr>
          </a:p>
          <a:p>
            <a:pPr marL="114300" indent="-114300">
              <a:buChar char="•"/>
            </a:pPr>
            <a:r>
              <a:rPr lang="en" sz="1000" dirty="0">
                <a:latin typeface="Calibri"/>
              </a:rPr>
              <a:t>Detailed information on properties </a:t>
            </a:r>
          </a:p>
          <a:p>
            <a:pPr marL="114300" indent="-114300">
              <a:buChar char="•"/>
            </a:pPr>
            <a:r>
              <a:rPr lang="en" sz="1000" dirty="0">
                <a:latin typeface="Calibri"/>
              </a:rPr>
              <a:t>Cover residential, commercial and other land use</a:t>
            </a:r>
          </a:p>
          <a:p>
            <a:pPr marL="114300" indent="-114300">
              <a:buChar char="•"/>
            </a:pPr>
            <a:r>
              <a:rPr lang="en" sz="1000" b="1" i="1" dirty="0">
                <a:latin typeface="Calibri"/>
              </a:rPr>
              <a:t>44.8%</a:t>
            </a:r>
            <a:r>
              <a:rPr lang="en" sz="1000" dirty="0">
                <a:latin typeface="Calibri"/>
              </a:rPr>
              <a:t> missing addresses</a:t>
            </a:r>
            <a:endParaRPr lang="en" dirty="0">
              <a:latin typeface="Calibri"/>
            </a:endParaRPr>
          </a:p>
          <a:p>
            <a:pPr marL="114300" indent="-114300">
              <a:buChar char="•"/>
            </a:pPr>
            <a:endParaRPr lang="en" sz="1000" dirty="0">
              <a:latin typeface="Calibri"/>
            </a:endParaRPr>
          </a:p>
        </p:txBody>
      </p:sp>
      <p:sp>
        <p:nvSpPr>
          <p:cNvPr id="5" name="Google Shape;106;p20">
            <a:extLst>
              <a:ext uri="{FF2B5EF4-FFF2-40B4-BE49-F238E27FC236}">
                <a16:creationId xmlns:a16="http://schemas.microsoft.com/office/drawing/2014/main" id="{5B5C585D-545D-4E07-4908-CEAD40B4C3B5}"/>
              </a:ext>
            </a:extLst>
          </p:cNvPr>
          <p:cNvSpPr/>
          <p:nvPr/>
        </p:nvSpPr>
        <p:spPr>
          <a:xfrm>
            <a:off x="2829161" y="2502492"/>
            <a:ext cx="1424000" cy="1234505"/>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Calibri"/>
              </a:rPr>
              <a:t>Subset:</a:t>
            </a:r>
            <a:endParaRPr lang="en-US" sz="1200" dirty="0">
              <a:latin typeface="Calibri"/>
            </a:endParaRPr>
          </a:p>
          <a:p>
            <a:r>
              <a:rPr lang="en" dirty="0">
                <a:latin typeface="Calibri"/>
              </a:rPr>
              <a:t>358,494 </a:t>
            </a:r>
            <a:r>
              <a:rPr lang="en" sz="1000" dirty="0">
                <a:latin typeface="Calibri"/>
              </a:rPr>
              <a:t>records</a:t>
            </a:r>
            <a:endParaRPr sz="1100" dirty="0">
              <a:latin typeface="Calibri"/>
            </a:endParaRPr>
          </a:p>
          <a:p>
            <a:pPr marL="0" lvl="0" indent="0" algn="l" rtl="0">
              <a:spcBef>
                <a:spcPts val="0"/>
              </a:spcBef>
              <a:spcAft>
                <a:spcPts val="0"/>
              </a:spcAft>
              <a:buNone/>
            </a:pPr>
            <a:endParaRPr dirty="0">
              <a:latin typeface="Calibri"/>
            </a:endParaRPr>
          </a:p>
          <a:p>
            <a:r>
              <a:rPr lang="en" sz="1000" b="1" i="1" dirty="0">
                <a:latin typeface="Calibri"/>
              </a:rPr>
              <a:t>27.3%</a:t>
            </a:r>
            <a:r>
              <a:rPr lang="en" sz="1000" dirty="0">
                <a:latin typeface="Calibri"/>
              </a:rPr>
              <a:t> missing addresses </a:t>
            </a:r>
            <a:endParaRPr sz="1000" dirty="0">
              <a:latin typeface="Calibri"/>
            </a:endParaRPr>
          </a:p>
        </p:txBody>
      </p:sp>
      <p:sp>
        <p:nvSpPr>
          <p:cNvPr id="7" name="Google Shape;107;p20">
            <a:extLst>
              <a:ext uri="{FF2B5EF4-FFF2-40B4-BE49-F238E27FC236}">
                <a16:creationId xmlns:a16="http://schemas.microsoft.com/office/drawing/2014/main" id="{6A6CABD3-5F0B-D025-45B6-9AAD5CB868BD}"/>
              </a:ext>
            </a:extLst>
          </p:cNvPr>
          <p:cNvSpPr/>
          <p:nvPr/>
        </p:nvSpPr>
        <p:spPr>
          <a:xfrm>
            <a:off x="5218266" y="2696738"/>
            <a:ext cx="1550700" cy="844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Calibri"/>
              </a:rPr>
              <a:t>Subset with complete addresses:</a:t>
            </a:r>
            <a:endParaRPr lang="en-US" sz="1000">
              <a:latin typeface="Calibri"/>
            </a:endParaRPr>
          </a:p>
          <a:p>
            <a:r>
              <a:rPr lang="en">
                <a:latin typeface="Calibri"/>
              </a:rPr>
              <a:t>250,359 </a:t>
            </a:r>
            <a:r>
              <a:rPr lang="en" sz="1000">
                <a:latin typeface="Calibri"/>
              </a:rPr>
              <a:t>records</a:t>
            </a:r>
          </a:p>
        </p:txBody>
      </p:sp>
      <p:sp>
        <p:nvSpPr>
          <p:cNvPr id="9" name="Google Shape;108;p20">
            <a:extLst>
              <a:ext uri="{FF2B5EF4-FFF2-40B4-BE49-F238E27FC236}">
                <a16:creationId xmlns:a16="http://schemas.microsoft.com/office/drawing/2014/main" id="{507ADB2C-1C13-40CF-190E-FBAC0EF82D1C}"/>
              </a:ext>
            </a:extLst>
          </p:cNvPr>
          <p:cNvSpPr/>
          <p:nvPr/>
        </p:nvSpPr>
        <p:spPr>
          <a:xfrm>
            <a:off x="1974675" y="3068741"/>
            <a:ext cx="854485" cy="9661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latin typeface="Calibri"/>
            </a:endParaRPr>
          </a:p>
        </p:txBody>
      </p:sp>
      <p:sp>
        <p:nvSpPr>
          <p:cNvPr id="11" name="Google Shape;109;p20">
            <a:extLst>
              <a:ext uri="{FF2B5EF4-FFF2-40B4-BE49-F238E27FC236}">
                <a16:creationId xmlns:a16="http://schemas.microsoft.com/office/drawing/2014/main" id="{A6C80BA2-CFA2-0BF0-AD0E-90503E3D4FF7}"/>
              </a:ext>
            </a:extLst>
          </p:cNvPr>
          <p:cNvSpPr txBox="1"/>
          <p:nvPr/>
        </p:nvSpPr>
        <p:spPr>
          <a:xfrm>
            <a:off x="1954722" y="3141641"/>
            <a:ext cx="891313"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i="1" dirty="0">
                <a:latin typeface="Calibri"/>
              </a:rPr>
              <a:t>Remove vacant lands based on standardized land use code</a:t>
            </a:r>
            <a:endParaRPr lang="en-US" sz="800" i="1" dirty="0">
              <a:latin typeface="Calibri"/>
            </a:endParaRPr>
          </a:p>
        </p:txBody>
      </p:sp>
      <p:sp>
        <p:nvSpPr>
          <p:cNvPr id="15" name="Google Shape;111;p20">
            <a:extLst>
              <a:ext uri="{FF2B5EF4-FFF2-40B4-BE49-F238E27FC236}">
                <a16:creationId xmlns:a16="http://schemas.microsoft.com/office/drawing/2014/main" id="{F38E7066-72F0-EA36-9DD1-816B132842B7}"/>
              </a:ext>
            </a:extLst>
          </p:cNvPr>
          <p:cNvSpPr/>
          <p:nvPr/>
        </p:nvSpPr>
        <p:spPr>
          <a:xfrm>
            <a:off x="7200184" y="2719933"/>
            <a:ext cx="1461741" cy="787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
                <a:solidFill>
                  <a:schemeClr val="dk1"/>
                </a:solidFill>
                <a:latin typeface="Calibri"/>
              </a:rPr>
              <a:t>246,122 </a:t>
            </a:r>
            <a:r>
              <a:rPr lang="en" sz="1000">
                <a:solidFill>
                  <a:schemeClr val="dk1"/>
                </a:solidFill>
                <a:latin typeface="Calibri"/>
              </a:rPr>
              <a:t>records</a:t>
            </a:r>
            <a:endParaRPr lang="en-US" sz="1100">
              <a:solidFill>
                <a:schemeClr val="dk1"/>
              </a:solidFill>
              <a:latin typeface="Calibri"/>
            </a:endParaRPr>
          </a:p>
          <a:p>
            <a:pPr>
              <a:buClr>
                <a:schemeClr val="dk1"/>
              </a:buClr>
              <a:buSzPts val="1100"/>
            </a:pPr>
            <a:r>
              <a:rPr lang="en" sz="900" b="1">
                <a:solidFill>
                  <a:schemeClr val="dk1"/>
                </a:solidFill>
                <a:latin typeface="Calibri"/>
              </a:rPr>
              <a:t>Need Verifying</a:t>
            </a:r>
            <a:r>
              <a:rPr lang="en">
                <a:solidFill>
                  <a:schemeClr val="dk1"/>
                </a:solidFill>
                <a:latin typeface="Calibri"/>
              </a:rPr>
              <a:t> </a:t>
            </a:r>
            <a:endParaRPr>
              <a:solidFill>
                <a:schemeClr val="dk1"/>
              </a:solidFill>
              <a:latin typeface="Calibri"/>
            </a:endParaRPr>
          </a:p>
        </p:txBody>
      </p:sp>
      <p:graphicFrame>
        <p:nvGraphicFramePr>
          <p:cNvPr id="19" name="Google Shape;113;p20">
            <a:extLst>
              <a:ext uri="{FF2B5EF4-FFF2-40B4-BE49-F238E27FC236}">
                <a16:creationId xmlns:a16="http://schemas.microsoft.com/office/drawing/2014/main" id="{C9E7B11F-E5DE-570C-D12A-90B92398C613}"/>
              </a:ext>
            </a:extLst>
          </p:cNvPr>
          <p:cNvGraphicFramePr/>
          <p:nvPr>
            <p:extLst>
              <p:ext uri="{D42A27DB-BD31-4B8C-83A1-F6EECF244321}">
                <p14:modId xmlns:p14="http://schemas.microsoft.com/office/powerpoint/2010/main" val="597045508"/>
              </p:ext>
            </p:extLst>
          </p:nvPr>
        </p:nvGraphicFramePr>
        <p:xfrm>
          <a:off x="4307816" y="342360"/>
          <a:ext cx="4689996" cy="2201349"/>
        </p:xfrm>
        <a:graphic>
          <a:graphicData uri="http://schemas.openxmlformats.org/drawingml/2006/table">
            <a:tbl>
              <a:tblPr>
                <a:noFill/>
                <a:tableStyleId>{70FE5DFA-1523-4BFA-90F5-C6594FE34FDA}</a:tableStyleId>
              </a:tblPr>
              <a:tblGrid>
                <a:gridCol w="1172499">
                  <a:extLst>
                    <a:ext uri="{9D8B030D-6E8A-4147-A177-3AD203B41FA5}">
                      <a16:colId xmlns:a16="http://schemas.microsoft.com/office/drawing/2014/main" val="20000"/>
                    </a:ext>
                  </a:extLst>
                </a:gridCol>
                <a:gridCol w="1172499">
                  <a:extLst>
                    <a:ext uri="{9D8B030D-6E8A-4147-A177-3AD203B41FA5}">
                      <a16:colId xmlns:a16="http://schemas.microsoft.com/office/drawing/2014/main" val="20001"/>
                    </a:ext>
                  </a:extLst>
                </a:gridCol>
                <a:gridCol w="1172499">
                  <a:extLst>
                    <a:ext uri="{9D8B030D-6E8A-4147-A177-3AD203B41FA5}">
                      <a16:colId xmlns:a16="http://schemas.microsoft.com/office/drawing/2014/main" val="20002"/>
                    </a:ext>
                  </a:extLst>
                </a:gridCol>
                <a:gridCol w="1172499">
                  <a:extLst>
                    <a:ext uri="{9D8B030D-6E8A-4147-A177-3AD203B41FA5}">
                      <a16:colId xmlns:a16="http://schemas.microsoft.com/office/drawing/2014/main" val="20003"/>
                    </a:ext>
                  </a:extLst>
                </a:gridCol>
              </a:tblGrid>
              <a:tr h="337500">
                <a:tc>
                  <a:txBody>
                    <a:bodyPr/>
                    <a:lstStyle/>
                    <a:p>
                      <a:pPr marL="0" lvl="0" indent="0" algn="l" rtl="0">
                        <a:lnSpc>
                          <a:spcPct val="100000"/>
                        </a:lnSpc>
                        <a:spcBef>
                          <a:spcPts val="0"/>
                        </a:spcBef>
                        <a:spcAft>
                          <a:spcPts val="0"/>
                        </a:spcAft>
                        <a:buNone/>
                      </a:pPr>
                      <a:r>
                        <a:rPr lang="en" sz="1000" b="1" dirty="0">
                          <a:latin typeface="Calibri"/>
                        </a:rPr>
                        <a:t>API</a:t>
                      </a:r>
                      <a:endParaRPr sz="1000" b="1" dirty="0">
                        <a:latin typeface="Calibri"/>
                      </a:endParaRPr>
                    </a:p>
                  </a:txBody>
                  <a:tcPr marL="91425" marR="91425" marT="91425" marB="91425"/>
                </a:tc>
                <a:tc>
                  <a:txBody>
                    <a:bodyPr/>
                    <a:lstStyle/>
                    <a:p>
                      <a:pPr marL="0" lvl="0" indent="0" algn="l" rtl="0">
                        <a:lnSpc>
                          <a:spcPct val="100000"/>
                        </a:lnSpc>
                        <a:spcBef>
                          <a:spcPts val="0"/>
                        </a:spcBef>
                        <a:spcAft>
                          <a:spcPts val="0"/>
                        </a:spcAft>
                        <a:buNone/>
                      </a:pPr>
                      <a:r>
                        <a:rPr lang="en" sz="1000" b="1">
                          <a:latin typeface="Calibri"/>
                        </a:rPr>
                        <a:t>Bing</a:t>
                      </a:r>
                      <a:endParaRPr sz="1000" b="1">
                        <a:latin typeface="Calibri"/>
                      </a:endParaRPr>
                    </a:p>
                  </a:txBody>
                  <a:tcPr marL="91425" marR="91425" marT="91425" marB="91425"/>
                </a:tc>
                <a:tc>
                  <a:txBody>
                    <a:bodyPr/>
                    <a:lstStyle/>
                    <a:p>
                      <a:pPr marL="0" lvl="0" indent="0" algn="l" rtl="0">
                        <a:lnSpc>
                          <a:spcPct val="100000"/>
                        </a:lnSpc>
                        <a:spcBef>
                          <a:spcPts val="0"/>
                        </a:spcBef>
                        <a:spcAft>
                          <a:spcPts val="0"/>
                        </a:spcAft>
                        <a:buNone/>
                      </a:pPr>
                      <a:r>
                        <a:rPr lang="en" sz="1000" b="1">
                          <a:latin typeface="Calibri"/>
                        </a:rPr>
                        <a:t>Census</a:t>
                      </a:r>
                      <a:endParaRPr sz="1000" b="1">
                        <a:latin typeface="Calibri"/>
                      </a:endParaRPr>
                    </a:p>
                  </a:txBody>
                  <a:tcPr marL="91425" marR="91425" marT="91425" marB="91425"/>
                </a:tc>
                <a:tc>
                  <a:txBody>
                    <a:bodyPr/>
                    <a:lstStyle/>
                    <a:p>
                      <a:pPr marL="0" lvl="0" indent="0" algn="l" rtl="0">
                        <a:lnSpc>
                          <a:spcPct val="100000"/>
                        </a:lnSpc>
                        <a:spcBef>
                          <a:spcPts val="0"/>
                        </a:spcBef>
                        <a:spcAft>
                          <a:spcPts val="0"/>
                        </a:spcAft>
                        <a:buNone/>
                      </a:pPr>
                      <a:r>
                        <a:rPr lang="en" sz="1000" b="1">
                          <a:latin typeface="Calibri"/>
                        </a:rPr>
                        <a:t>OpenStreetMap</a:t>
                      </a:r>
                      <a:endParaRPr sz="1000" b="1">
                        <a:latin typeface="Calibri"/>
                      </a:endParaRPr>
                    </a:p>
                  </a:txBody>
                  <a:tcPr marL="91425" marR="91425" marT="91425" marB="91425"/>
                </a:tc>
                <a:extLst>
                  <a:ext uri="{0D108BD9-81ED-4DB2-BD59-A6C34878D82A}">
                    <a16:rowId xmlns:a16="http://schemas.microsoft.com/office/drawing/2014/main" val="10000"/>
                  </a:ext>
                </a:extLst>
              </a:tr>
              <a:tr h="337500">
                <a:tc>
                  <a:txBody>
                    <a:bodyPr/>
                    <a:lstStyle/>
                    <a:p>
                      <a:pPr marL="0" lvl="0" indent="0" algn="l" rtl="0">
                        <a:lnSpc>
                          <a:spcPct val="100000"/>
                        </a:lnSpc>
                        <a:spcBef>
                          <a:spcPts val="0"/>
                        </a:spcBef>
                        <a:spcAft>
                          <a:spcPts val="0"/>
                        </a:spcAft>
                        <a:buNone/>
                      </a:pPr>
                      <a:r>
                        <a:rPr lang="en" sz="1000" dirty="0">
                          <a:latin typeface="Calibri"/>
                        </a:rPr>
                        <a:t>Limit</a:t>
                      </a:r>
                      <a:endParaRPr sz="1000" dirty="0">
                        <a:latin typeface="Calibri"/>
                      </a:endParaRPr>
                    </a:p>
                  </a:txBody>
                  <a:tcPr marL="91425" marR="91425" marT="91425" marB="91425"/>
                </a:tc>
                <a:tc>
                  <a:txBody>
                    <a:bodyPr/>
                    <a:lstStyle/>
                    <a:p>
                      <a:pPr marL="0" lvl="0" indent="0" algn="l" rtl="0">
                        <a:lnSpc>
                          <a:spcPct val="100000"/>
                        </a:lnSpc>
                        <a:spcBef>
                          <a:spcPts val="0"/>
                        </a:spcBef>
                        <a:spcAft>
                          <a:spcPts val="0"/>
                        </a:spcAft>
                        <a:buNone/>
                      </a:pPr>
                      <a:r>
                        <a:rPr lang="en" sz="1000">
                          <a:latin typeface="Calibri"/>
                        </a:rPr>
                        <a:t>50,000/day</a:t>
                      </a:r>
                    </a:p>
                  </a:txBody>
                  <a:tcPr marL="91425" marR="91425" marT="91425" marB="91425"/>
                </a:tc>
                <a:tc>
                  <a:txBody>
                    <a:bodyPr/>
                    <a:lstStyle/>
                    <a:p>
                      <a:pPr marL="0" lvl="0" indent="0" algn="l" rtl="0">
                        <a:lnSpc>
                          <a:spcPct val="100000"/>
                        </a:lnSpc>
                        <a:spcBef>
                          <a:spcPts val="0"/>
                        </a:spcBef>
                        <a:spcAft>
                          <a:spcPts val="0"/>
                        </a:spcAft>
                        <a:buNone/>
                      </a:pPr>
                      <a:r>
                        <a:rPr lang="en" sz="1000">
                          <a:solidFill>
                            <a:srgbClr val="00B050"/>
                          </a:solidFill>
                          <a:latin typeface="Calibri"/>
                        </a:rPr>
                        <a:t>10,000/batch</a:t>
                      </a:r>
                    </a:p>
                  </a:txBody>
                  <a:tcPr marL="91425" marR="91425" marT="91425" marB="91425"/>
                </a:tc>
                <a:tc>
                  <a:txBody>
                    <a:bodyPr/>
                    <a:lstStyle/>
                    <a:p>
                      <a:pPr marL="0" lvl="0" indent="0" algn="l" rtl="0">
                        <a:lnSpc>
                          <a:spcPct val="100000"/>
                        </a:lnSpc>
                        <a:spcBef>
                          <a:spcPts val="0"/>
                        </a:spcBef>
                        <a:spcAft>
                          <a:spcPts val="0"/>
                        </a:spcAft>
                        <a:buNone/>
                      </a:pPr>
                      <a:r>
                        <a:rPr lang="en" sz="1000">
                          <a:latin typeface="Calibri"/>
                        </a:rPr>
                        <a:t>1/second</a:t>
                      </a:r>
                    </a:p>
                  </a:txBody>
                  <a:tcPr marL="91425" marR="91425" marT="91425" marB="91425"/>
                </a:tc>
                <a:extLst>
                  <a:ext uri="{0D108BD9-81ED-4DB2-BD59-A6C34878D82A}">
                    <a16:rowId xmlns:a16="http://schemas.microsoft.com/office/drawing/2014/main" val="10001"/>
                  </a:ext>
                </a:extLst>
              </a:tr>
              <a:tr h="337500">
                <a:tc gridSpan="4">
                  <a:txBody>
                    <a:bodyPr/>
                    <a:lstStyle/>
                    <a:p>
                      <a:pPr marL="0" lvl="0" indent="0" algn="l">
                        <a:lnSpc>
                          <a:spcPct val="100000"/>
                        </a:lnSpc>
                        <a:spcBef>
                          <a:spcPts val="0"/>
                        </a:spcBef>
                        <a:spcAft>
                          <a:spcPts val="0"/>
                        </a:spcAft>
                        <a:buNone/>
                      </a:pPr>
                      <a:r>
                        <a:rPr lang="en" sz="1000" dirty="0">
                          <a:latin typeface="Calibri"/>
                        </a:rPr>
                        <a:t>Test Results of Two Samples (N = 500 each)</a:t>
                      </a:r>
                    </a:p>
                  </a:txBody>
                  <a:tcPr marL="91425" marR="91425" marT="91425" marB="91425"/>
                </a:tc>
                <a:tc hMerge="1">
                  <a:txBody>
                    <a:bodyPr/>
                    <a:lstStyle/>
                    <a:p>
                      <a:endParaRPr lang="en-US"/>
                    </a:p>
                  </a:txBody>
                  <a:tcPr marL="91425" marR="91425" marT="91425" marB="91425"/>
                </a:tc>
                <a:tc hMerge="1">
                  <a:txBody>
                    <a:bodyPr/>
                    <a:lstStyle/>
                    <a:p>
                      <a:endParaRPr lang="en-US"/>
                    </a:p>
                  </a:txBody>
                  <a:tcPr marL="91425" marR="91425" marT="91425" marB="91425"/>
                </a:tc>
                <a:tc hMerge="1">
                  <a:txBody>
                    <a:bodyPr/>
                    <a:lstStyle/>
                    <a:p>
                      <a:endParaRPr lang="en-US"/>
                    </a:p>
                  </a:txBody>
                  <a:tcPr marL="91425" marR="91425" marT="91425" marB="91425"/>
                </a:tc>
                <a:extLst>
                  <a:ext uri="{0D108BD9-81ED-4DB2-BD59-A6C34878D82A}">
                    <a16:rowId xmlns:a16="http://schemas.microsoft.com/office/drawing/2014/main" val="3819914673"/>
                  </a:ext>
                </a:extLst>
              </a:tr>
              <a:tr h="337500">
                <a:tc>
                  <a:txBody>
                    <a:bodyPr/>
                    <a:lstStyle/>
                    <a:p>
                      <a:pPr marL="0" lvl="0" indent="0" algn="l" rtl="0">
                        <a:lnSpc>
                          <a:spcPct val="100000"/>
                        </a:lnSpc>
                        <a:spcBef>
                          <a:spcPts val="0"/>
                        </a:spcBef>
                        <a:spcAft>
                          <a:spcPts val="0"/>
                        </a:spcAft>
                        <a:buNone/>
                      </a:pPr>
                      <a:r>
                        <a:rPr lang="en" sz="1000">
                          <a:latin typeface="Calibri"/>
                        </a:rPr>
                        <a:t>Match rate</a:t>
                      </a:r>
                      <a:endParaRPr lang="en-US" sz="1000">
                        <a:latin typeface="Calibri"/>
                      </a:endParaRPr>
                    </a:p>
                  </a:txBody>
                  <a:tcPr marL="91425" marR="91425" marT="91425" marB="91425"/>
                </a:tc>
                <a:tc>
                  <a:txBody>
                    <a:bodyPr/>
                    <a:lstStyle/>
                    <a:p>
                      <a:pPr marL="0" lvl="0" indent="0" algn="l" rtl="0">
                        <a:lnSpc>
                          <a:spcPct val="100000"/>
                        </a:lnSpc>
                        <a:spcBef>
                          <a:spcPts val="0"/>
                        </a:spcBef>
                        <a:spcAft>
                          <a:spcPts val="0"/>
                        </a:spcAft>
                        <a:buNone/>
                      </a:pPr>
                      <a:r>
                        <a:rPr lang="en" sz="1000" dirty="0">
                          <a:solidFill>
                            <a:srgbClr val="00B050"/>
                          </a:solidFill>
                          <a:latin typeface="Calibri"/>
                        </a:rPr>
                        <a:t>98%</a:t>
                      </a:r>
                      <a:endParaRPr lang="en-US" sz="1000" dirty="0">
                        <a:solidFill>
                          <a:srgbClr val="00B050"/>
                        </a:solidFill>
                        <a:latin typeface="Calibri"/>
                      </a:endParaRPr>
                    </a:p>
                  </a:txBody>
                  <a:tcPr marL="91425" marR="91425" marT="91425" marB="91425"/>
                </a:tc>
                <a:tc>
                  <a:txBody>
                    <a:bodyPr/>
                    <a:lstStyle/>
                    <a:p>
                      <a:pPr marL="0" lvl="0" indent="0" algn="l" rtl="0">
                        <a:lnSpc>
                          <a:spcPct val="100000"/>
                        </a:lnSpc>
                        <a:spcBef>
                          <a:spcPts val="0"/>
                        </a:spcBef>
                        <a:spcAft>
                          <a:spcPts val="0"/>
                        </a:spcAft>
                        <a:buNone/>
                      </a:pPr>
                      <a:r>
                        <a:rPr lang="en" sz="1000">
                          <a:solidFill>
                            <a:schemeClr val="dk1"/>
                          </a:solidFill>
                          <a:latin typeface="Calibri"/>
                        </a:rPr>
                        <a:t>85%</a:t>
                      </a:r>
                      <a:endParaRPr lang="en-US" sz="1000">
                        <a:latin typeface="Calibri"/>
                      </a:endParaRPr>
                    </a:p>
                  </a:txBody>
                  <a:tcPr marL="91425" marR="91425" marT="91425" marB="91425"/>
                </a:tc>
                <a:tc>
                  <a:txBody>
                    <a:bodyPr/>
                    <a:lstStyle/>
                    <a:p>
                      <a:pPr marL="0" lvl="0" indent="0" algn="l" rtl="0">
                        <a:spcBef>
                          <a:spcPts val="0"/>
                        </a:spcBef>
                        <a:spcAft>
                          <a:spcPts val="0"/>
                        </a:spcAft>
                        <a:buSzPts val="1100"/>
                        <a:buFont typeface="Arial"/>
                        <a:buNone/>
                      </a:pPr>
                      <a:r>
                        <a:rPr lang="en" sz="1000">
                          <a:solidFill>
                            <a:schemeClr val="dk1"/>
                          </a:solidFill>
                          <a:latin typeface="Calibri"/>
                        </a:rPr>
                        <a:t>73%</a:t>
                      </a:r>
                      <a:endParaRPr lang="en-US" sz="1000">
                        <a:latin typeface="Calibri"/>
                      </a:endParaRPr>
                    </a:p>
                  </a:txBody>
                  <a:tcPr marL="91425" marR="91425" marT="91425" marB="91425"/>
                </a:tc>
                <a:extLst>
                  <a:ext uri="{0D108BD9-81ED-4DB2-BD59-A6C34878D82A}">
                    <a16:rowId xmlns:a16="http://schemas.microsoft.com/office/drawing/2014/main" val="158467999"/>
                  </a:ext>
                </a:extLst>
              </a:tr>
              <a:tr h="337500">
                <a:tc>
                  <a:txBody>
                    <a:bodyPr/>
                    <a:lstStyle/>
                    <a:p>
                      <a:pPr marL="0" lvl="0" indent="0" algn="l" rtl="0">
                        <a:lnSpc>
                          <a:spcPct val="100000"/>
                        </a:lnSpc>
                        <a:spcBef>
                          <a:spcPts val="0"/>
                        </a:spcBef>
                        <a:spcAft>
                          <a:spcPts val="0"/>
                        </a:spcAft>
                        <a:buNone/>
                      </a:pPr>
                      <a:r>
                        <a:rPr lang="en" sz="1000">
                          <a:latin typeface="Calibri"/>
                        </a:rPr>
                        <a:t>Speed</a:t>
                      </a:r>
                      <a:endParaRPr lang="en-US" sz="1000">
                        <a:latin typeface="Calibri"/>
                      </a:endParaRPr>
                    </a:p>
                  </a:txBody>
                  <a:tcPr marL="91425" marR="91425" marT="91425" marB="91425"/>
                </a:tc>
                <a:tc>
                  <a:txBody>
                    <a:bodyPr/>
                    <a:lstStyle/>
                    <a:p>
                      <a:pPr marL="0" lvl="0" indent="0" algn="l" rtl="0">
                        <a:lnSpc>
                          <a:spcPct val="100000"/>
                        </a:lnSpc>
                        <a:spcBef>
                          <a:spcPts val="0"/>
                        </a:spcBef>
                        <a:spcAft>
                          <a:spcPts val="0"/>
                        </a:spcAft>
                        <a:buNone/>
                      </a:pPr>
                      <a:r>
                        <a:rPr lang="en" sz="1000" dirty="0">
                          <a:latin typeface="Calibri"/>
                        </a:rPr>
                        <a:t>0.2-0.25s/query</a:t>
                      </a:r>
                      <a:endParaRPr lang="en-US" sz="1000" dirty="0">
                        <a:latin typeface="Calibri"/>
                      </a:endParaRPr>
                    </a:p>
                  </a:txBody>
                  <a:tcPr marL="91425" marR="91425" marT="91425" marB="91425"/>
                </a:tc>
                <a:tc>
                  <a:txBody>
                    <a:bodyPr/>
                    <a:lstStyle/>
                    <a:p>
                      <a:pPr marL="0" lvl="0" indent="0" algn="l" rtl="0">
                        <a:lnSpc>
                          <a:spcPct val="100000"/>
                        </a:lnSpc>
                        <a:spcBef>
                          <a:spcPts val="0"/>
                        </a:spcBef>
                        <a:spcAft>
                          <a:spcPts val="0"/>
                        </a:spcAft>
                        <a:buNone/>
                      </a:pPr>
                      <a:r>
                        <a:rPr lang="en" sz="1000" dirty="0">
                          <a:solidFill>
                            <a:srgbClr val="00B050"/>
                          </a:solidFill>
                          <a:latin typeface="Calibri"/>
                        </a:rPr>
                        <a:t>0.01-0.02s/query</a:t>
                      </a:r>
                      <a:endParaRPr lang="en-US" sz="1000" dirty="0">
                        <a:solidFill>
                          <a:srgbClr val="00B050"/>
                        </a:solidFill>
                        <a:latin typeface="Calibri"/>
                      </a:endParaRPr>
                    </a:p>
                  </a:txBody>
                  <a:tcPr marL="91425" marR="91425" marT="91425" marB="91425"/>
                </a:tc>
                <a:tc>
                  <a:txBody>
                    <a:bodyPr/>
                    <a:lstStyle/>
                    <a:p>
                      <a:pPr marL="0" lvl="0" indent="0" algn="l" rtl="0">
                        <a:lnSpc>
                          <a:spcPct val="100000"/>
                        </a:lnSpc>
                        <a:spcBef>
                          <a:spcPts val="0"/>
                        </a:spcBef>
                        <a:spcAft>
                          <a:spcPts val="0"/>
                        </a:spcAft>
                        <a:buNone/>
                      </a:pPr>
                      <a:r>
                        <a:rPr lang="en" sz="1000">
                          <a:latin typeface="Calibri"/>
                        </a:rPr>
                        <a:t>1s/query</a:t>
                      </a:r>
                      <a:endParaRPr lang="en-US" sz="1000">
                        <a:latin typeface="Calibri"/>
                      </a:endParaRPr>
                    </a:p>
                  </a:txBody>
                  <a:tcPr marL="91425" marR="91425" marT="91425" marB="91425"/>
                </a:tc>
                <a:extLst>
                  <a:ext uri="{0D108BD9-81ED-4DB2-BD59-A6C34878D82A}">
                    <a16:rowId xmlns:a16="http://schemas.microsoft.com/office/drawing/2014/main" val="2617836621"/>
                  </a:ext>
                </a:extLst>
              </a:tr>
              <a:tr h="513849">
                <a:tc>
                  <a:txBody>
                    <a:bodyPr/>
                    <a:lstStyle/>
                    <a:p>
                      <a:pPr marL="0" lvl="0" indent="0" algn="l" rtl="0">
                        <a:lnSpc>
                          <a:spcPct val="100000"/>
                        </a:lnSpc>
                        <a:spcBef>
                          <a:spcPts val="0"/>
                        </a:spcBef>
                        <a:spcAft>
                          <a:spcPts val="0"/>
                        </a:spcAft>
                        <a:buNone/>
                      </a:pPr>
                      <a:r>
                        <a:rPr lang="en" sz="1000" dirty="0">
                          <a:latin typeface="Calibri"/>
                        </a:rPr>
                        <a:t>Avg. Difference in Distance</a:t>
                      </a:r>
                      <a:endParaRPr lang="en-US" dirty="0">
                        <a:latin typeface="Calibri"/>
                      </a:endParaRPr>
                    </a:p>
                  </a:txBody>
                  <a:tcPr marL="91425" marR="91425" marT="91425" marB="91425"/>
                </a:tc>
                <a:tc>
                  <a:txBody>
                    <a:bodyPr/>
                    <a:lstStyle/>
                    <a:p>
                      <a:pPr marL="0" lvl="0" indent="0" algn="l" rtl="0">
                        <a:lnSpc>
                          <a:spcPct val="100000"/>
                        </a:lnSpc>
                        <a:spcBef>
                          <a:spcPts val="0"/>
                        </a:spcBef>
                        <a:spcAft>
                          <a:spcPts val="0"/>
                        </a:spcAft>
                        <a:buNone/>
                      </a:pPr>
                      <a:r>
                        <a:rPr lang="en" sz="1000" dirty="0">
                          <a:solidFill>
                            <a:srgbClr val="00B050"/>
                          </a:solidFill>
                          <a:latin typeface="Calibri"/>
                        </a:rPr>
                        <a:t>26m</a:t>
                      </a:r>
                      <a:endParaRPr lang="en-US" sz="1000" dirty="0">
                        <a:solidFill>
                          <a:srgbClr val="00B050"/>
                        </a:solidFill>
                        <a:latin typeface="Calibri"/>
                      </a:endParaRPr>
                    </a:p>
                  </a:txBody>
                  <a:tcPr marL="91425" marR="91425" marT="91425" marB="91425"/>
                </a:tc>
                <a:tc>
                  <a:txBody>
                    <a:bodyPr/>
                    <a:lstStyle/>
                    <a:p>
                      <a:pPr marL="0" lvl="0" indent="0" algn="l" rtl="0">
                        <a:lnSpc>
                          <a:spcPct val="100000"/>
                        </a:lnSpc>
                        <a:spcBef>
                          <a:spcPts val="0"/>
                        </a:spcBef>
                        <a:spcAft>
                          <a:spcPts val="0"/>
                        </a:spcAft>
                        <a:buNone/>
                      </a:pPr>
                      <a:r>
                        <a:rPr lang="en" sz="1000" dirty="0">
                          <a:latin typeface="Calibri"/>
                        </a:rPr>
                        <a:t>94m</a:t>
                      </a:r>
                      <a:endParaRPr lang="en-US" sz="1000" dirty="0">
                        <a:latin typeface="Calibri"/>
                      </a:endParaRPr>
                    </a:p>
                  </a:txBody>
                  <a:tcPr marL="91425" marR="91425" marT="91425" marB="91425"/>
                </a:tc>
                <a:tc>
                  <a:txBody>
                    <a:bodyPr/>
                    <a:lstStyle/>
                    <a:p>
                      <a:pPr marL="0" lvl="0" indent="0" algn="l" rtl="0">
                        <a:lnSpc>
                          <a:spcPct val="100000"/>
                        </a:lnSpc>
                        <a:spcBef>
                          <a:spcPts val="0"/>
                        </a:spcBef>
                        <a:spcAft>
                          <a:spcPts val="0"/>
                        </a:spcAft>
                        <a:buNone/>
                      </a:pPr>
                      <a:r>
                        <a:rPr lang="en" sz="1000" dirty="0">
                          <a:latin typeface="Calibri"/>
                        </a:rPr>
                        <a:t>229m</a:t>
                      </a:r>
                      <a:endParaRPr lang="en-US" sz="1000" dirty="0">
                        <a:latin typeface="Calibri"/>
                      </a:endParaRPr>
                    </a:p>
                  </a:txBody>
                  <a:tcPr marL="91425" marR="91425" marT="91425" marB="91425"/>
                </a:tc>
                <a:extLst>
                  <a:ext uri="{0D108BD9-81ED-4DB2-BD59-A6C34878D82A}">
                    <a16:rowId xmlns:a16="http://schemas.microsoft.com/office/drawing/2014/main" val="1011511999"/>
                  </a:ext>
                </a:extLst>
              </a:tr>
            </a:tbl>
          </a:graphicData>
        </a:graphic>
      </p:graphicFrame>
      <p:sp>
        <p:nvSpPr>
          <p:cNvPr id="21" name="Google Shape;114;p20">
            <a:extLst>
              <a:ext uri="{FF2B5EF4-FFF2-40B4-BE49-F238E27FC236}">
                <a16:creationId xmlns:a16="http://schemas.microsoft.com/office/drawing/2014/main" id="{8492C735-4AC4-D347-1A34-EB773949B774}"/>
              </a:ext>
            </a:extLst>
          </p:cNvPr>
          <p:cNvSpPr/>
          <p:nvPr/>
        </p:nvSpPr>
        <p:spPr>
          <a:xfrm>
            <a:off x="4255856" y="3068741"/>
            <a:ext cx="962460" cy="96614"/>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latin typeface="Calibri"/>
            </a:endParaRPr>
          </a:p>
        </p:txBody>
      </p:sp>
      <p:sp>
        <p:nvSpPr>
          <p:cNvPr id="23" name="Google Shape;115;p20">
            <a:extLst>
              <a:ext uri="{FF2B5EF4-FFF2-40B4-BE49-F238E27FC236}">
                <a16:creationId xmlns:a16="http://schemas.microsoft.com/office/drawing/2014/main" id="{4C6CAF16-D4A3-AF24-918A-1F750ABEC607}"/>
              </a:ext>
            </a:extLst>
          </p:cNvPr>
          <p:cNvSpPr/>
          <p:nvPr/>
        </p:nvSpPr>
        <p:spPr>
          <a:xfrm rot="10809354" flipH="1">
            <a:off x="3188231" y="3738513"/>
            <a:ext cx="1255611" cy="660604"/>
          </a:xfrm>
          <a:prstGeom prst="bentArrow">
            <a:avLst>
              <a:gd name="adj1" fmla="val 3853"/>
              <a:gd name="adj2" fmla="val 4577"/>
              <a:gd name="adj3" fmla="val 7341"/>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latin typeface="Calibri"/>
            </a:endParaRPr>
          </a:p>
        </p:txBody>
      </p:sp>
      <p:sp>
        <p:nvSpPr>
          <p:cNvPr id="25" name="Google Shape;116;p20">
            <a:extLst>
              <a:ext uri="{FF2B5EF4-FFF2-40B4-BE49-F238E27FC236}">
                <a16:creationId xmlns:a16="http://schemas.microsoft.com/office/drawing/2014/main" id="{81844C41-8AD9-F689-6621-D7ABFF2F369E}"/>
              </a:ext>
            </a:extLst>
          </p:cNvPr>
          <p:cNvSpPr txBox="1">
            <a:spLocks/>
          </p:cNvSpPr>
          <p:nvPr/>
        </p:nvSpPr>
        <p:spPr>
          <a:xfrm>
            <a:off x="883200" y="445025"/>
            <a:ext cx="3575100" cy="572700"/>
          </a:xfrm>
          <a:prstGeom prst="rect">
            <a:avLst/>
          </a:prstGeom>
        </p:spPr>
        <p:txBody>
          <a:bodyPr spcFirstLastPara="1" wrap="square" lIns="91425" tIns="91425" rIns="91425" bIns="91425" anchor="t"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buClrTx/>
              <a:buFontTx/>
            </a:pPr>
            <a:r>
              <a:rPr lang="en-US" sz="2400" b="1">
                <a:solidFill>
                  <a:srgbClr val="002060"/>
                </a:solidFill>
                <a:latin typeface="Arial Nova"/>
              </a:rPr>
              <a:t>Cleaning </a:t>
            </a:r>
            <a:br>
              <a:rPr lang="en-US" sz="2400" b="1">
                <a:solidFill>
                  <a:srgbClr val="002060"/>
                </a:solidFill>
                <a:latin typeface="Arial Nova"/>
              </a:rPr>
            </a:br>
            <a:r>
              <a:rPr lang="en-US" sz="2400" b="1" err="1">
                <a:solidFill>
                  <a:srgbClr val="002060"/>
                </a:solidFill>
                <a:latin typeface="Arial Nova"/>
              </a:rPr>
              <a:t>BlackKnight</a:t>
            </a:r>
            <a:r>
              <a:rPr lang="en-US" sz="2400" b="1">
                <a:solidFill>
                  <a:srgbClr val="002060"/>
                </a:solidFill>
                <a:latin typeface="Arial Nova"/>
              </a:rPr>
              <a:t> Data </a:t>
            </a:r>
            <a:endParaRPr lang="en-US"/>
          </a:p>
        </p:txBody>
      </p:sp>
      <p:sp>
        <p:nvSpPr>
          <p:cNvPr id="27" name="Google Shape;117;p20">
            <a:extLst>
              <a:ext uri="{FF2B5EF4-FFF2-40B4-BE49-F238E27FC236}">
                <a16:creationId xmlns:a16="http://schemas.microsoft.com/office/drawing/2014/main" id="{059937F4-5753-3B6B-D3AE-B7687A146C42}"/>
              </a:ext>
            </a:extLst>
          </p:cNvPr>
          <p:cNvSpPr/>
          <p:nvPr/>
        </p:nvSpPr>
        <p:spPr>
          <a:xfrm rot="10800000" flipH="1">
            <a:off x="8673604" y="3113672"/>
            <a:ext cx="428700" cy="13464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latin typeface="Calibri"/>
            </a:endParaRPr>
          </a:p>
        </p:txBody>
      </p:sp>
      <p:sp>
        <p:nvSpPr>
          <p:cNvPr id="29" name="Google Shape;118;p20">
            <a:extLst>
              <a:ext uri="{FF2B5EF4-FFF2-40B4-BE49-F238E27FC236}">
                <a16:creationId xmlns:a16="http://schemas.microsoft.com/office/drawing/2014/main" id="{EA771818-7E6A-3248-3C65-F02D6C0C013A}"/>
              </a:ext>
            </a:extLst>
          </p:cNvPr>
          <p:cNvSpPr/>
          <p:nvPr/>
        </p:nvSpPr>
        <p:spPr>
          <a:xfrm rot="4748">
            <a:off x="6768007" y="3069615"/>
            <a:ext cx="433245" cy="9959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latin typeface="Calibri"/>
            </a:endParaRPr>
          </a:p>
        </p:txBody>
      </p:sp>
      <p:sp>
        <p:nvSpPr>
          <p:cNvPr id="31" name="Google Shape;119;p20">
            <a:extLst>
              <a:ext uri="{FF2B5EF4-FFF2-40B4-BE49-F238E27FC236}">
                <a16:creationId xmlns:a16="http://schemas.microsoft.com/office/drawing/2014/main" id="{2C8791CB-DE40-DEA9-85B0-E85E243AC131}"/>
              </a:ext>
            </a:extLst>
          </p:cNvPr>
          <p:cNvSpPr/>
          <p:nvPr/>
        </p:nvSpPr>
        <p:spPr>
          <a:xfrm rot="1791541">
            <a:off x="6714131" y="3575437"/>
            <a:ext cx="545577" cy="91343"/>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latin typeface="Calibri"/>
            </a:endParaRPr>
          </a:p>
        </p:txBody>
      </p:sp>
      <p:sp>
        <p:nvSpPr>
          <p:cNvPr id="33" name="Google Shape;120;p20">
            <a:extLst>
              <a:ext uri="{FF2B5EF4-FFF2-40B4-BE49-F238E27FC236}">
                <a16:creationId xmlns:a16="http://schemas.microsoft.com/office/drawing/2014/main" id="{C80C66D7-ECF5-34C6-5890-8A1192847EA0}"/>
              </a:ext>
            </a:extLst>
          </p:cNvPr>
          <p:cNvSpPr txBox="1"/>
          <p:nvPr/>
        </p:nvSpPr>
        <p:spPr>
          <a:xfrm>
            <a:off x="4285809" y="3114819"/>
            <a:ext cx="975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i="1">
                <a:latin typeface="Calibri"/>
              </a:rPr>
              <a:t>Fill in the blanks based on given information (e.g. house number, city, state, etc.)</a:t>
            </a:r>
            <a:endParaRPr lang="en-US" sz="800" i="1">
              <a:latin typeface="Calibri"/>
            </a:endParaRPr>
          </a:p>
        </p:txBody>
      </p:sp>
      <p:sp>
        <p:nvSpPr>
          <p:cNvPr id="35" name="Google Shape;121;p20">
            <a:extLst>
              <a:ext uri="{FF2B5EF4-FFF2-40B4-BE49-F238E27FC236}">
                <a16:creationId xmlns:a16="http://schemas.microsoft.com/office/drawing/2014/main" id="{7B9691D8-312C-4FCD-FA35-182ECA98CF2B}"/>
              </a:ext>
            </a:extLst>
          </p:cNvPr>
          <p:cNvSpPr txBox="1"/>
          <p:nvPr/>
        </p:nvSpPr>
        <p:spPr>
          <a:xfrm>
            <a:off x="3352721" y="4112999"/>
            <a:ext cx="1323000" cy="3077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i="1">
                <a:latin typeface="Calibri"/>
              </a:rPr>
              <a:t>Separated by county</a:t>
            </a:r>
            <a:endParaRPr lang="en-US" sz="800" i="1">
              <a:latin typeface="Calibri"/>
            </a:endParaRPr>
          </a:p>
        </p:txBody>
      </p:sp>
      <p:sp>
        <p:nvSpPr>
          <p:cNvPr id="37" name="TextBox 36">
            <a:extLst>
              <a:ext uri="{FF2B5EF4-FFF2-40B4-BE49-F238E27FC236}">
                <a16:creationId xmlns:a16="http://schemas.microsoft.com/office/drawing/2014/main" id="{4475AB0C-6832-6581-C654-2662650ED5B0}"/>
              </a:ext>
            </a:extLst>
          </p:cNvPr>
          <p:cNvSpPr txBox="1"/>
          <p:nvPr/>
        </p:nvSpPr>
        <p:spPr>
          <a:xfrm>
            <a:off x="3499629" y="323544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Calibri"/>
            </a:endParaRPr>
          </a:p>
        </p:txBody>
      </p:sp>
      <p:sp>
        <p:nvSpPr>
          <p:cNvPr id="39" name="Google Shape;117;p20">
            <a:extLst>
              <a:ext uri="{FF2B5EF4-FFF2-40B4-BE49-F238E27FC236}">
                <a16:creationId xmlns:a16="http://schemas.microsoft.com/office/drawing/2014/main" id="{F753060A-25E9-D549-7BC8-2D09170D6945}"/>
              </a:ext>
            </a:extLst>
          </p:cNvPr>
          <p:cNvSpPr/>
          <p:nvPr/>
        </p:nvSpPr>
        <p:spPr>
          <a:xfrm rot="12480000" flipH="1">
            <a:off x="6001448" y="3510612"/>
            <a:ext cx="366699" cy="1025606"/>
          </a:xfrm>
          <a:prstGeom prst="curvedLeftArrow">
            <a:avLst>
              <a:gd name="adj1" fmla="val 25000"/>
              <a:gd name="adj2" fmla="val 50000"/>
              <a:gd name="adj3" fmla="val 25000"/>
            </a:avLst>
          </a:prstGeom>
          <a:solidFill>
            <a:srgbClr val="EEEEEE"/>
          </a:solidFill>
          <a:ln>
            <a:prstDash val="dash"/>
            <a:headEnd type="none" w="sm" len="sm"/>
            <a:tailEnd type="none" w="sm" len="s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lang="en-US">
              <a:ea typeface="Calibri"/>
              <a:cs typeface="Calibri"/>
            </a:endParaRPr>
          </a:p>
        </p:txBody>
      </p:sp>
      <p:sp>
        <p:nvSpPr>
          <p:cNvPr id="41" name="Google Shape;121;p20">
            <a:extLst>
              <a:ext uri="{FF2B5EF4-FFF2-40B4-BE49-F238E27FC236}">
                <a16:creationId xmlns:a16="http://schemas.microsoft.com/office/drawing/2014/main" id="{14F6427F-744F-8A34-492A-AD85ED0FDEE1}"/>
              </a:ext>
            </a:extLst>
          </p:cNvPr>
          <p:cNvSpPr txBox="1"/>
          <p:nvPr/>
        </p:nvSpPr>
        <p:spPr>
          <a:xfrm>
            <a:off x="5719014" y="3620542"/>
            <a:ext cx="708368" cy="677078"/>
          </a:xfrm>
          <a:prstGeom prst="rect">
            <a:avLst/>
          </a:prstGeom>
          <a:noFill/>
          <a:ln>
            <a:noFill/>
          </a:ln>
        </p:spPr>
        <p:txBody>
          <a:bodyPr spcFirstLastPara="1" wrap="square" lIns="91425" tIns="91425" rIns="91425" bIns="91425" anchor="t" anchorCtr="0">
            <a:spAutoFit/>
          </a:bodyPr>
          <a:lstStyle/>
          <a:p>
            <a:r>
              <a:rPr lang="en" sz="800" i="1">
                <a:latin typeface="Calibri"/>
              </a:rPr>
              <a:t>Try accessor parcel number to address</a:t>
            </a:r>
            <a:endParaRPr lang="en-US" sz="800" i="1">
              <a:latin typeface="Calibri"/>
            </a:endParaRPr>
          </a:p>
        </p:txBody>
      </p:sp>
      <p:sp>
        <p:nvSpPr>
          <p:cNvPr id="43" name="TextBox 42">
            <a:extLst>
              <a:ext uri="{FF2B5EF4-FFF2-40B4-BE49-F238E27FC236}">
                <a16:creationId xmlns:a16="http://schemas.microsoft.com/office/drawing/2014/main" id="{603D6B99-C5E9-5E4A-2D6E-D9C210AC2176}"/>
              </a:ext>
            </a:extLst>
          </p:cNvPr>
          <p:cNvSpPr txBox="1"/>
          <p:nvPr/>
        </p:nvSpPr>
        <p:spPr>
          <a:xfrm>
            <a:off x="4221913" y="76542"/>
            <a:ext cx="38520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alibri"/>
              </a:rPr>
              <a:t>Table 1: Comparing Geocoding APIs</a:t>
            </a:r>
          </a:p>
        </p:txBody>
      </p:sp>
      <p:sp>
        <p:nvSpPr>
          <p:cNvPr id="44" name="TextBox 43">
            <a:extLst>
              <a:ext uri="{FF2B5EF4-FFF2-40B4-BE49-F238E27FC236}">
                <a16:creationId xmlns:a16="http://schemas.microsoft.com/office/drawing/2014/main" id="{4C1E2A24-3BE2-ED00-7721-9EF1596944A7}"/>
              </a:ext>
            </a:extLst>
          </p:cNvPr>
          <p:cNvSpPr txBox="1"/>
          <p:nvPr/>
        </p:nvSpPr>
        <p:spPr>
          <a:xfrm>
            <a:off x="7246125" y="4736461"/>
            <a:ext cx="1287932"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900" b="1">
                <a:latin typeface="Calibri"/>
              </a:rPr>
              <a:t>Need Geocoding</a:t>
            </a:r>
            <a:endParaRPr lang="en-US">
              <a:latin typeface="Calibri"/>
            </a:endParaRPr>
          </a:p>
        </p:txBody>
      </p:sp>
      <p:sp>
        <p:nvSpPr>
          <p:cNvPr id="2" name="Slide Number Placeholder 1">
            <a:extLst>
              <a:ext uri="{FF2B5EF4-FFF2-40B4-BE49-F238E27FC236}">
                <a16:creationId xmlns:a16="http://schemas.microsoft.com/office/drawing/2014/main" id="{7A1B9D95-7F10-176B-48BC-ED798157BBA8}"/>
              </a:ext>
            </a:extLst>
          </p:cNvPr>
          <p:cNvSpPr>
            <a:spLocks noGrp="1"/>
          </p:cNvSpPr>
          <p:nvPr>
            <p:ph type="sldNum" idx="12"/>
          </p:nvPr>
        </p:nvSpPr>
        <p:spPr/>
        <p:txBody>
          <a:bodyPr/>
          <a:lstStyle/>
          <a:p>
            <a:fld id="{E6DD624A-2A69-4E5D-AE09-F1B680DD9B74}" type="slidenum">
              <a:rPr lang="en-US" smtClean="0"/>
              <a:t>10</a:t>
            </a:fld>
            <a:endParaRPr lang="en-US" dirty="0"/>
          </a:p>
        </p:txBody>
      </p:sp>
      <p:sp>
        <p:nvSpPr>
          <p:cNvPr id="6" name="Google Shape;110;p20">
            <a:extLst>
              <a:ext uri="{FF2B5EF4-FFF2-40B4-BE49-F238E27FC236}">
                <a16:creationId xmlns:a16="http://schemas.microsoft.com/office/drawing/2014/main" id="{CD06F323-A13C-C85D-5C9F-B9D5A64E94AF}"/>
              </a:ext>
            </a:extLst>
          </p:cNvPr>
          <p:cNvSpPr/>
          <p:nvPr/>
        </p:nvSpPr>
        <p:spPr>
          <a:xfrm>
            <a:off x="4458063" y="4090052"/>
            <a:ext cx="1324257" cy="497400"/>
          </a:xfrm>
          <a:prstGeom prst="roundRect">
            <a:avLst>
              <a:gd name="adj" fmla="val 16667"/>
            </a:avLst>
          </a:prstGeom>
          <a:solidFill>
            <a:srgbClr val="EEEEEE"/>
          </a:solidFill>
          <a:ln>
            <a:solidFill>
              <a:srgbClr val="E57200"/>
            </a:solidFill>
            <a:prstDash val="dash"/>
            <a:headEnd type="none" w="sm" len="sm"/>
            <a:tailEnd type="none" w="sm" len="s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 sz="800"/>
              <a:t>Subset with missing or incomplete addresses:</a:t>
            </a:r>
            <a:endParaRPr lang="en-US" sz="800">
              <a:ea typeface="Calibri"/>
              <a:cs typeface="Calibri"/>
            </a:endParaRPr>
          </a:p>
          <a:p>
            <a:r>
              <a:rPr lang="en" sz="800"/>
              <a:t>108,135 records</a:t>
            </a:r>
            <a:r>
              <a:rPr lang="en"/>
              <a:t> </a:t>
            </a:r>
            <a:endParaRPr/>
          </a:p>
        </p:txBody>
      </p:sp>
      <p:sp>
        <p:nvSpPr>
          <p:cNvPr id="8" name="Google Shape;112;p20">
            <a:extLst>
              <a:ext uri="{FF2B5EF4-FFF2-40B4-BE49-F238E27FC236}">
                <a16:creationId xmlns:a16="http://schemas.microsoft.com/office/drawing/2014/main" id="{8FC53873-D8C2-4CC4-ED3C-411B7F3D4126}"/>
              </a:ext>
            </a:extLst>
          </p:cNvPr>
          <p:cNvSpPr/>
          <p:nvPr/>
        </p:nvSpPr>
        <p:spPr>
          <a:xfrm>
            <a:off x="7200184" y="3619685"/>
            <a:ext cx="1466844" cy="1347447"/>
          </a:xfrm>
          <a:prstGeom prst="roundRect">
            <a:avLst>
              <a:gd name="adj" fmla="val 16667"/>
            </a:avLst>
          </a:prstGeom>
          <a:noFill/>
          <a:ln>
            <a:solidFill>
              <a:srgbClr val="E57200"/>
            </a:solidFill>
            <a:headEnd type="none" w="sm" len="sm"/>
            <a:tailEnd type="none" w="sm" len="s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a:spcAft>
                <a:spcPts val="1200"/>
              </a:spcAft>
            </a:pPr>
            <a:r>
              <a:rPr lang="en" sz="900">
                <a:solidFill>
                  <a:srgbClr val="000000"/>
                </a:solidFill>
                <a:latin typeface="Calibri"/>
                <a:ea typeface="Calibri"/>
                <a:cs typeface="Arial"/>
              </a:rPr>
              <a:t>3608 records with the same coordinates but different addresses    </a:t>
            </a:r>
            <a:r>
              <a:rPr lang="en" sz="900">
                <a:solidFill>
                  <a:srgbClr val="000000"/>
                </a:solidFill>
                <a:latin typeface="Calibri"/>
                <a:ea typeface="Calibri"/>
                <a:cs typeface="Calibri"/>
              </a:rPr>
              <a:t>629</a:t>
            </a:r>
            <a:r>
              <a:rPr lang="en" sz="900">
                <a:solidFill>
                  <a:srgbClr val="000000"/>
                </a:solidFill>
                <a:ea typeface="+mn-lt"/>
                <a:cs typeface="+mn-lt"/>
              </a:rPr>
              <a:t> </a:t>
            </a:r>
            <a:r>
              <a:rPr lang="en" sz="900">
                <a:solidFill>
                  <a:srgbClr val="000000"/>
                </a:solidFill>
                <a:latin typeface="Calibri"/>
                <a:ea typeface="+mn-lt"/>
                <a:cs typeface="+mn-lt"/>
              </a:rPr>
              <a:t>records with the same addresses but different coordinates</a:t>
            </a:r>
            <a:endParaRPr lang="en" sz="900">
              <a:latin typeface="Calibri"/>
              <a:ea typeface="Calibri"/>
              <a:cs typeface="Calibri"/>
            </a:endParaRPr>
          </a:p>
        </p:txBody>
      </p:sp>
    </p:spTree>
    <p:extLst>
      <p:ext uri="{BB962C8B-B14F-4D97-AF65-F5344CB8AC3E}">
        <p14:creationId xmlns:p14="http://schemas.microsoft.com/office/powerpoint/2010/main" val="190080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E7B1FF-4585-A132-DFBD-6165C4C466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133" name="Google Shape;133;p22"/>
          <p:cNvSpPr txBox="1">
            <a:spLocks noGrp="1"/>
          </p:cNvSpPr>
          <p:nvPr>
            <p:ph type="title" idx="4294967295"/>
          </p:nvPr>
        </p:nvSpPr>
        <p:spPr>
          <a:xfrm>
            <a:off x="804799" y="593075"/>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3A4A6A"/>
                </a:solidFill>
              </a:rPr>
              <a:t>Next Steps</a:t>
            </a:r>
          </a:p>
        </p:txBody>
      </p:sp>
      <p:sp>
        <p:nvSpPr>
          <p:cNvPr id="134" name="Google Shape;134;p22"/>
          <p:cNvSpPr txBox="1">
            <a:spLocks noGrp="1"/>
          </p:cNvSpPr>
          <p:nvPr>
            <p:ph type="body" idx="4294967295"/>
          </p:nvPr>
        </p:nvSpPr>
        <p:spPr>
          <a:xfrm>
            <a:off x="359999" y="1306491"/>
            <a:ext cx="8521700" cy="3416300"/>
          </a:xfrm>
          <a:prstGeom prst="rect">
            <a:avLst/>
          </a:prstGeom>
        </p:spPr>
        <p:txBody>
          <a:bodyPr spcFirstLastPara="1" wrap="square" lIns="91425" tIns="91425" rIns="91425" bIns="91425" anchor="t" anchorCtr="0">
            <a:normAutofit/>
          </a:bodyPr>
          <a:lstStyle/>
          <a:p>
            <a:pPr>
              <a:lnSpc>
                <a:spcPct val="200000"/>
              </a:lnSpc>
            </a:pPr>
            <a:r>
              <a:rPr lang="en-US"/>
              <a:t>Finish the mechanism to clean the entire </a:t>
            </a:r>
            <a:r>
              <a:rPr lang="en-US" err="1"/>
              <a:t>BlackKnight</a:t>
            </a:r>
            <a:r>
              <a:rPr lang="en-US"/>
              <a:t> data </a:t>
            </a:r>
          </a:p>
          <a:p>
            <a:pPr>
              <a:lnSpc>
                <a:spcPct val="200000"/>
              </a:lnSpc>
            </a:pPr>
            <a:r>
              <a:rPr lang="en-US"/>
              <a:t>Further clean and match the subscriber data</a:t>
            </a:r>
          </a:p>
          <a:p>
            <a:pPr marL="457200" lvl="0" indent="-342900" algn="l" rtl="0">
              <a:lnSpc>
                <a:spcPct val="200000"/>
              </a:lnSpc>
              <a:spcBef>
                <a:spcPts val="0"/>
              </a:spcBef>
              <a:spcAft>
                <a:spcPts val="0"/>
              </a:spcAft>
              <a:buSzPts val="1800"/>
              <a:buChar char="●"/>
            </a:pPr>
            <a:r>
              <a:rPr lang="en-US"/>
              <a:t>Overlay the selected samples with </a:t>
            </a:r>
            <a:r>
              <a:rPr lang="en-US" err="1"/>
              <a:t>Ookla</a:t>
            </a:r>
            <a:r>
              <a:rPr lang="en-US"/>
              <a:t> data</a:t>
            </a:r>
          </a:p>
          <a:p>
            <a:pPr>
              <a:lnSpc>
                <a:spcPct val="200000"/>
              </a:lnSpc>
            </a:pPr>
            <a:r>
              <a:rPr lang="en-US"/>
              <a:t>Perform difference-in-difference models and assess the impact of </a:t>
            </a:r>
            <a:r>
              <a:rPr lang="en-US" err="1"/>
              <a:t>ReConnect</a:t>
            </a:r>
            <a:r>
              <a:rPr lang="en-US"/>
              <a:t> on internet speeds in selected projects</a:t>
            </a:r>
          </a:p>
          <a:p>
            <a:pPr marL="457200" lvl="0" indent="-342900" algn="l" rtl="0">
              <a:lnSpc>
                <a:spcPct val="200000"/>
              </a:lnSpc>
              <a:spcBef>
                <a:spcPts val="0"/>
              </a:spcBef>
              <a:spcAft>
                <a:spcPts val="0"/>
              </a:spcAft>
              <a:buSzPts val="1800"/>
              <a:buChar char="●"/>
            </a:pP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3A9E91-35C3-8360-2613-9C6B2E1F782E}"/>
              </a:ext>
            </a:extLst>
          </p:cNvPr>
          <p:cNvSpPr>
            <a:spLocks noGrp="1"/>
          </p:cNvSpPr>
          <p:nvPr>
            <p:ph type="sldNum" idx="12"/>
          </p:nvPr>
        </p:nvSpPr>
        <p:spPr/>
        <p:txBody>
          <a:bodyPr>
            <a:normAutofit/>
          </a:bodyPr>
          <a:lstStyle/>
          <a:p>
            <a:pPr marL="0" lvl="0" indent="0" algn="r" rtl="0">
              <a:spcBef>
                <a:spcPts val="0"/>
              </a:spcBef>
              <a:spcAft>
                <a:spcPts val="0"/>
              </a:spcAft>
              <a:buNone/>
            </a:pPr>
            <a:fld id="{00000000-1234-1234-1234-123412341234}" type="slidenum">
              <a:rPr lang="en"/>
              <a:t>12</a:t>
            </a:fld>
            <a:endParaRPr lang="en"/>
          </a:p>
        </p:txBody>
      </p:sp>
      <p:sp>
        <p:nvSpPr>
          <p:cNvPr id="3" name="TextBox 2">
            <a:extLst>
              <a:ext uri="{FF2B5EF4-FFF2-40B4-BE49-F238E27FC236}">
                <a16:creationId xmlns:a16="http://schemas.microsoft.com/office/drawing/2014/main" id="{06473D74-A25C-78CC-3D5B-CB7C3D9659FF}"/>
              </a:ext>
            </a:extLst>
          </p:cNvPr>
          <p:cNvSpPr txBox="1"/>
          <p:nvPr/>
        </p:nvSpPr>
        <p:spPr>
          <a:xfrm>
            <a:off x="3200400" y="234315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solidFill>
                  <a:srgbClr val="FFFFFF"/>
                </a:solidFill>
                <a:latin typeface="Calibri"/>
                <a:cs typeface="Segoe UI"/>
              </a:rPr>
              <a:t>Steve Zhou​</a:t>
            </a:r>
          </a:p>
          <a:p>
            <a:pPr algn="ctr"/>
            <a:r>
              <a:rPr lang="en-US" sz="1800">
                <a:solidFill>
                  <a:srgbClr val="FFFFFF"/>
                </a:solidFill>
                <a:latin typeface="Calibri"/>
                <a:cs typeface="Segoe UI"/>
              </a:rPr>
              <a:t>Annie Xie</a:t>
            </a:r>
          </a:p>
        </p:txBody>
      </p:sp>
      <p:sp>
        <p:nvSpPr>
          <p:cNvPr id="5" name="Google Shape;133;p22">
            <a:extLst>
              <a:ext uri="{FF2B5EF4-FFF2-40B4-BE49-F238E27FC236}">
                <a16:creationId xmlns:a16="http://schemas.microsoft.com/office/drawing/2014/main" id="{DE4A29F5-E4C2-E998-35F1-D98F024CFF49}"/>
              </a:ext>
            </a:extLst>
          </p:cNvPr>
          <p:cNvSpPr txBox="1">
            <a:spLocks/>
          </p:cNvSpPr>
          <p:nvPr/>
        </p:nvSpPr>
        <p:spPr>
          <a:xfrm>
            <a:off x="4055169" y="2285206"/>
            <a:ext cx="1033662" cy="573088"/>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t>Q&amp;A</a:t>
            </a:r>
          </a:p>
        </p:txBody>
      </p:sp>
    </p:spTree>
    <p:extLst>
      <p:ext uri="{BB962C8B-B14F-4D97-AF65-F5344CB8AC3E}">
        <p14:creationId xmlns:p14="http://schemas.microsoft.com/office/powerpoint/2010/main" val="276775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0;p14">
            <a:extLst>
              <a:ext uri="{FF2B5EF4-FFF2-40B4-BE49-F238E27FC236}">
                <a16:creationId xmlns:a16="http://schemas.microsoft.com/office/drawing/2014/main" id="{8007D59F-6322-A478-6A3A-834741545948}"/>
              </a:ext>
            </a:extLst>
          </p:cNvPr>
          <p:cNvSpPr txBox="1">
            <a:spLocks/>
          </p:cNvSpPr>
          <p:nvPr/>
        </p:nvSpPr>
        <p:spPr>
          <a:xfrm>
            <a:off x="756499" y="445025"/>
            <a:ext cx="8075801" cy="572700"/>
          </a:xfrm>
          <a:prstGeom prst="rect">
            <a:avLst/>
          </a:prstGeom>
        </p:spPr>
        <p:txBody>
          <a:bodyPr spcFirstLastPara="1" wrap="square" lIns="91425" tIns="91425" rIns="91425" bIns="91425" anchor="t" anchorCtr="0">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spcBef>
                <a:spcPts val="0"/>
              </a:spcBef>
              <a:buClrTx/>
              <a:buFontTx/>
            </a:pPr>
            <a:r>
              <a:rPr lang="en-US" sz="2400" b="1">
                <a:solidFill>
                  <a:srgbClr val="002060"/>
                </a:solidFill>
                <a:latin typeface="Arial Nova"/>
              </a:rPr>
              <a:t>Introduction</a:t>
            </a:r>
            <a:r>
              <a:rPr lang="en-US" sz="2400" b="1">
                <a:solidFill>
                  <a:srgbClr val="002060"/>
                </a:solidFill>
                <a:latin typeface="ITC Franklin Gothic Std Bk Cd"/>
              </a:rPr>
              <a:t> to </a:t>
            </a:r>
            <a:r>
              <a:rPr lang="en-US" sz="2400" b="1" err="1">
                <a:solidFill>
                  <a:srgbClr val="002060"/>
                </a:solidFill>
                <a:latin typeface="ITC Franklin Gothic Std Bk Cd"/>
              </a:rPr>
              <a:t>ReConnect</a:t>
            </a:r>
            <a:endParaRPr lang="en-US" sz="2400" b="1">
              <a:solidFill>
                <a:srgbClr val="002060"/>
              </a:solidFill>
              <a:latin typeface="ITC Franklin Gothic Std Bk Cd"/>
              <a:ea typeface="Calibri Light"/>
              <a:cs typeface="Calibri Light"/>
            </a:endParaRPr>
          </a:p>
        </p:txBody>
      </p:sp>
      <p:sp>
        <p:nvSpPr>
          <p:cNvPr id="7" name="Google Shape;61;p14">
            <a:extLst>
              <a:ext uri="{FF2B5EF4-FFF2-40B4-BE49-F238E27FC236}">
                <a16:creationId xmlns:a16="http://schemas.microsoft.com/office/drawing/2014/main" id="{376619D4-BA1D-9C6F-D2A5-747FBD620106}"/>
              </a:ext>
            </a:extLst>
          </p:cNvPr>
          <p:cNvSpPr txBox="1">
            <a:spLocks/>
          </p:cNvSpPr>
          <p:nvPr/>
        </p:nvSpPr>
        <p:spPr>
          <a:xfrm>
            <a:off x="311700" y="1180000"/>
            <a:ext cx="3030768" cy="3144027"/>
          </a:xfrm>
          <a:prstGeom prst="rect">
            <a:avLst/>
          </a:prstGeom>
        </p:spPr>
        <p:txBody>
          <a:bodyPr spcFirstLastPara="1" wrap="square" lIns="91425" tIns="91425" rIns="91425" bIns="91425" anchor="t" anchorCtr="0">
            <a:normAutofit/>
          </a:bodyPr>
          <a:lstStyle>
            <a:lvl1pPr marL="0" indent="0" algn="ctr" defTabSz="685800" rtl="0" eaLnBrk="1" latinLnBrk="0" hangingPunct="1">
              <a:lnSpc>
                <a:spcPct val="90000"/>
              </a:lnSpc>
              <a:spcBef>
                <a:spcPts val="750"/>
              </a:spcBef>
              <a:buFont typeface="Arial"/>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9pPr>
          </a:lstStyle>
          <a:p>
            <a:pPr marL="457200" marR="0" lvl="0" indent="-342900" algn="l" defTabSz="914400" rtl="0" eaLnBrk="1" fontAlgn="auto" latinLnBrk="0" hangingPunct="1">
              <a:lnSpc>
                <a:spcPct val="140000"/>
              </a:lnSpc>
              <a:spcBef>
                <a:spcPts val="0"/>
              </a:spcBef>
              <a:spcAft>
                <a:spcPts val="0"/>
              </a:spcAft>
              <a:buClrTx/>
              <a:buSzPts val="1800"/>
              <a:buFont typeface="Arial"/>
              <a:buChar char="●"/>
              <a:tabLst/>
              <a:defRPr/>
            </a:pPr>
            <a:r>
              <a:rPr kumimoji="0" lang="en-US" sz="1600" b="0" i="0" u="none" strike="noStrike" kern="0" cap="none" spc="0" normalizeH="0" baseline="0" noProof="0" dirty="0" err="1">
                <a:ln>
                  <a:noFill/>
                </a:ln>
                <a:solidFill>
                  <a:schemeClr val="bg2"/>
                </a:solidFill>
                <a:effectLst/>
                <a:uLnTx/>
                <a:uFillTx/>
                <a:latin typeface="Arial Nova"/>
                <a:ea typeface="Calibri"/>
                <a:cs typeface="Arial"/>
                <a:sym typeface="Arial"/>
              </a:rPr>
              <a:t>ReConnect</a:t>
            </a:r>
            <a:r>
              <a:rPr kumimoji="0" lang="en-US" sz="1600" b="0" i="0" u="none" strike="noStrike" kern="0" cap="none" spc="0" normalizeH="0" baseline="0" noProof="0" dirty="0">
                <a:ln>
                  <a:noFill/>
                </a:ln>
                <a:solidFill>
                  <a:schemeClr val="bg2"/>
                </a:solidFill>
                <a:effectLst/>
                <a:uLnTx/>
                <a:uFillTx/>
                <a:latin typeface="Arial Nova"/>
                <a:ea typeface="Calibri"/>
                <a:cs typeface="Arial"/>
                <a:sym typeface="Arial"/>
              </a:rPr>
              <a:t> aims to offer broadband access in rural areas by providing </a:t>
            </a:r>
            <a:r>
              <a:rPr kumimoji="0" lang="en-US" sz="1600" b="1" i="0" u="none" strike="noStrike" kern="0" cap="none" spc="0" normalizeH="0" baseline="0" noProof="0" dirty="0">
                <a:ln>
                  <a:noFill/>
                </a:ln>
                <a:solidFill>
                  <a:schemeClr val="bg2"/>
                </a:solidFill>
                <a:effectLst/>
                <a:uLnTx/>
                <a:uFillTx/>
                <a:latin typeface="Arial Nova"/>
                <a:ea typeface="Calibri"/>
                <a:cs typeface="Arial"/>
                <a:sym typeface="Arial"/>
              </a:rPr>
              <a:t>grant and/or loan </a:t>
            </a:r>
            <a:r>
              <a:rPr kumimoji="0" lang="en-US" sz="1600" b="0" i="0" u="none" strike="noStrike" kern="0" cap="none" spc="0" normalizeH="0" baseline="0" noProof="0" dirty="0">
                <a:ln>
                  <a:noFill/>
                </a:ln>
                <a:solidFill>
                  <a:schemeClr val="bg2"/>
                </a:solidFill>
                <a:effectLst/>
                <a:uLnTx/>
                <a:uFillTx/>
                <a:latin typeface="Arial Nova"/>
                <a:ea typeface="Calibri"/>
                <a:cs typeface="Arial"/>
                <a:sym typeface="Arial"/>
              </a:rPr>
              <a:t>for eligible applicants</a:t>
            </a:r>
            <a:endParaRPr lang="en-US" sz="1600" b="0" i="0" u="none" strike="noStrike" kern="0" cap="none" spc="0" normalizeH="0" baseline="0" noProof="0" dirty="0">
              <a:ln>
                <a:noFill/>
              </a:ln>
              <a:solidFill>
                <a:schemeClr val="bg2"/>
              </a:solidFill>
              <a:effectLst/>
              <a:uLnTx/>
              <a:uFillTx/>
              <a:latin typeface="Arial Nova"/>
              <a:ea typeface="Calibri"/>
              <a:cs typeface="Calibri" panose="020F0502020204030204"/>
            </a:endParaRPr>
          </a:p>
          <a:p>
            <a:pPr marL="457200" indent="-342900" algn="l" defTabSz="914400">
              <a:lnSpc>
                <a:spcPct val="140000"/>
              </a:lnSpc>
              <a:spcBef>
                <a:spcPts val="0"/>
              </a:spcBef>
              <a:buClrTx/>
              <a:buSzPts val="1800"/>
              <a:buFont typeface="Arial"/>
              <a:buChar char="●"/>
              <a:defRPr/>
            </a:pPr>
            <a:r>
              <a:rPr kumimoji="0" lang="en-US" sz="1600" b="1" i="0" u="none" strike="noStrike" kern="0" cap="none" spc="0" normalizeH="0" baseline="0" noProof="0" dirty="0">
                <a:ln>
                  <a:noFill/>
                </a:ln>
                <a:solidFill>
                  <a:srgbClr val="E57200"/>
                </a:solidFill>
                <a:effectLst/>
                <a:uLnTx/>
                <a:uFillTx/>
                <a:latin typeface="Arial Nova"/>
                <a:ea typeface="Calibri"/>
                <a:cs typeface="Arial"/>
                <a:sym typeface="Arial"/>
              </a:rPr>
              <a:t>316</a:t>
            </a:r>
            <a:r>
              <a:rPr kumimoji="0" lang="en-US" sz="1600" b="0" i="0" u="none" strike="noStrike" kern="0" cap="none" spc="0" normalizeH="0" baseline="0" noProof="0" dirty="0">
                <a:ln>
                  <a:noFill/>
                </a:ln>
                <a:solidFill>
                  <a:srgbClr val="000000"/>
                </a:solidFill>
                <a:effectLst/>
                <a:uLnTx/>
                <a:uFillTx/>
                <a:latin typeface="Arial Nova"/>
                <a:ea typeface="Calibri"/>
                <a:cs typeface="Arial"/>
                <a:sym typeface="Arial"/>
              </a:rPr>
              <a:t> </a:t>
            </a:r>
            <a:r>
              <a:rPr kumimoji="0" lang="en-US" sz="1600" b="0" i="0" u="none" strike="noStrike" kern="0" cap="none" spc="0" normalizeH="0" baseline="0" noProof="0" dirty="0">
                <a:ln>
                  <a:noFill/>
                </a:ln>
                <a:solidFill>
                  <a:schemeClr val="bg2"/>
                </a:solidFill>
                <a:effectLst/>
                <a:uLnTx/>
                <a:uFillTx/>
                <a:latin typeface="Arial Nova"/>
                <a:ea typeface="Calibri"/>
                <a:cs typeface="Arial"/>
                <a:sym typeface="Arial"/>
              </a:rPr>
              <a:t>projects approved</a:t>
            </a:r>
            <a:r>
              <a:rPr lang="en-US" sz="1600" kern="0" dirty="0">
                <a:solidFill>
                  <a:schemeClr val="bg2"/>
                </a:solidFill>
                <a:latin typeface="Arial Nova"/>
                <a:ea typeface="Calibri"/>
                <a:cs typeface="Arial"/>
              </a:rPr>
              <a:t> and </a:t>
            </a:r>
            <a:r>
              <a:rPr kumimoji="0" lang="en-US" sz="1600" b="1" i="0" u="none" strike="noStrike" kern="0" cap="none" spc="0" normalizeH="0" baseline="0" noProof="0" dirty="0">
                <a:ln>
                  <a:noFill/>
                </a:ln>
                <a:solidFill>
                  <a:srgbClr val="E57200"/>
                </a:solidFill>
                <a:effectLst/>
                <a:uLnTx/>
                <a:uFillTx/>
                <a:latin typeface="Arial Nova"/>
                <a:ea typeface="Calibri"/>
                <a:cs typeface="Arial"/>
                <a:sym typeface="Arial"/>
              </a:rPr>
              <a:t>$3.86 billion</a:t>
            </a:r>
            <a:r>
              <a:rPr kumimoji="0" lang="en-US" sz="1600" b="0" i="0" u="none" strike="noStrike" kern="0" cap="none" spc="0" normalizeH="0" baseline="0" noProof="0" dirty="0">
                <a:ln>
                  <a:noFill/>
                </a:ln>
                <a:solidFill>
                  <a:srgbClr val="000000"/>
                </a:solidFill>
                <a:effectLst/>
                <a:uLnTx/>
                <a:uFillTx/>
                <a:latin typeface="Arial Nova"/>
                <a:ea typeface="Calibri"/>
                <a:cs typeface="Arial"/>
                <a:sym typeface="Arial"/>
              </a:rPr>
              <a:t> </a:t>
            </a:r>
            <a:r>
              <a:rPr kumimoji="0" lang="en-US" sz="1600" b="0" i="0" u="none" strike="noStrike" kern="0" cap="none" spc="0" normalizeH="0" baseline="0" noProof="0" dirty="0">
                <a:ln>
                  <a:noFill/>
                </a:ln>
                <a:solidFill>
                  <a:schemeClr val="bg2"/>
                </a:solidFill>
                <a:effectLst/>
                <a:uLnTx/>
                <a:uFillTx/>
                <a:latin typeface="Arial Nova"/>
                <a:ea typeface="Calibri"/>
                <a:cs typeface="Arial"/>
                <a:sym typeface="Arial"/>
              </a:rPr>
              <a:t>invested over </a:t>
            </a:r>
            <a:r>
              <a:rPr lang="en-US" sz="1600" kern="0" dirty="0">
                <a:solidFill>
                  <a:schemeClr val="bg2"/>
                </a:solidFill>
                <a:latin typeface="Arial Nova"/>
                <a:ea typeface="Calibri"/>
                <a:cs typeface="Arial"/>
              </a:rPr>
              <a:t>2019-2023</a:t>
            </a:r>
            <a:endParaRPr lang="en-US" sz="1600" b="0" i="0" u="none" strike="noStrike" kern="0" cap="none" spc="0" normalizeH="0" baseline="0" noProof="0" dirty="0">
              <a:ln>
                <a:noFill/>
              </a:ln>
              <a:solidFill>
                <a:schemeClr val="bg2"/>
              </a:solidFill>
              <a:effectLst/>
              <a:uLnTx/>
              <a:uFillTx/>
              <a:latin typeface="Arial Nova"/>
              <a:ea typeface="Calibri"/>
              <a:cs typeface="Calibri" panose="020F0502020204030204"/>
            </a:endParaRPr>
          </a:p>
        </p:txBody>
      </p:sp>
      <p:grpSp>
        <p:nvGrpSpPr>
          <p:cNvPr id="8" name="Group 7">
            <a:extLst>
              <a:ext uri="{FF2B5EF4-FFF2-40B4-BE49-F238E27FC236}">
                <a16:creationId xmlns:a16="http://schemas.microsoft.com/office/drawing/2014/main" id="{EB84E2AC-EE79-DE84-0F16-BF84982B96BA}"/>
              </a:ext>
            </a:extLst>
          </p:cNvPr>
          <p:cNvGrpSpPr/>
          <p:nvPr/>
        </p:nvGrpSpPr>
        <p:grpSpPr>
          <a:xfrm>
            <a:off x="446782" y="1144955"/>
            <a:ext cx="8690758" cy="3510203"/>
            <a:chOff x="344343" y="1180000"/>
            <a:chExt cx="8690758" cy="3510203"/>
          </a:xfrm>
        </p:grpSpPr>
        <p:pic>
          <p:nvPicPr>
            <p:cNvPr id="9" name="Google Shape;62;p14">
              <a:extLst>
                <a:ext uri="{FF2B5EF4-FFF2-40B4-BE49-F238E27FC236}">
                  <a16:creationId xmlns:a16="http://schemas.microsoft.com/office/drawing/2014/main" id="{401268CF-A7FF-E3A7-D675-DD5E901C8DC7}"/>
                </a:ext>
              </a:extLst>
            </p:cNvPr>
            <p:cNvPicPr preferRelativeResize="0"/>
            <p:nvPr/>
          </p:nvPicPr>
          <p:blipFill>
            <a:blip r:embed="rId3">
              <a:alphaModFix/>
            </a:blip>
            <a:stretch>
              <a:fillRect/>
            </a:stretch>
          </p:blipFill>
          <p:spPr>
            <a:xfrm>
              <a:off x="3234950" y="1180000"/>
              <a:ext cx="5800151" cy="3248424"/>
            </a:xfrm>
            <a:prstGeom prst="rect">
              <a:avLst/>
            </a:prstGeom>
            <a:noFill/>
            <a:ln>
              <a:noFill/>
            </a:ln>
          </p:spPr>
        </p:pic>
        <p:sp>
          <p:nvSpPr>
            <p:cNvPr id="13" name="TextBox 12">
              <a:extLst>
                <a:ext uri="{FF2B5EF4-FFF2-40B4-BE49-F238E27FC236}">
                  <a16:creationId xmlns:a16="http://schemas.microsoft.com/office/drawing/2014/main" id="{667DB0F8-C775-DB67-1AB1-6EFB0F9129E8}"/>
                </a:ext>
              </a:extLst>
            </p:cNvPr>
            <p:cNvSpPr txBox="1"/>
            <p:nvPr/>
          </p:nvSpPr>
          <p:spPr>
            <a:xfrm>
              <a:off x="4361795" y="4428593"/>
              <a:ext cx="354493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Figure 1: Distribution of Approved </a:t>
              </a:r>
              <a:r>
                <a:rPr lang="en-US" sz="1100" err="1"/>
                <a:t>ReConnect</a:t>
              </a:r>
              <a:r>
                <a:rPr lang="en-US" sz="1100"/>
                <a:t> Projects</a:t>
              </a:r>
            </a:p>
          </p:txBody>
        </p:sp>
        <p:sp>
          <p:nvSpPr>
            <p:cNvPr id="14" name="TextBox 13">
              <a:extLst>
                <a:ext uri="{FF2B5EF4-FFF2-40B4-BE49-F238E27FC236}">
                  <a16:creationId xmlns:a16="http://schemas.microsoft.com/office/drawing/2014/main" id="{97808827-3533-6498-408C-0BE2BFA8010F}"/>
                </a:ext>
              </a:extLst>
            </p:cNvPr>
            <p:cNvSpPr txBox="1"/>
            <p:nvPr/>
          </p:nvSpPr>
          <p:spPr>
            <a:xfrm>
              <a:off x="344343" y="4358864"/>
              <a:ext cx="273633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latin typeface="Calibri"/>
                </a:rPr>
                <a:t>Data Source: U.S. Department of Agriculture</a:t>
              </a:r>
              <a:endParaRPr lang="en-US" dirty="0">
                <a:latin typeface="Calibri"/>
              </a:endParaRPr>
            </a:p>
          </p:txBody>
        </p:sp>
      </p:grpSp>
      <p:sp>
        <p:nvSpPr>
          <p:cNvPr id="4" name="Slide Number Placeholder 3">
            <a:extLst>
              <a:ext uri="{FF2B5EF4-FFF2-40B4-BE49-F238E27FC236}">
                <a16:creationId xmlns:a16="http://schemas.microsoft.com/office/drawing/2014/main" id="{779C99F5-722F-78AD-DD90-236862B8250A}"/>
              </a:ext>
            </a:extLst>
          </p:cNvPr>
          <p:cNvSpPr>
            <a:spLocks noGrp="1"/>
          </p:cNvSpPr>
          <p:nvPr>
            <p:ph type="sldNum" idx="12"/>
          </p:nvPr>
        </p:nvSpPr>
        <p:spPr>
          <a:xfrm>
            <a:off x="294468" y="4636968"/>
            <a:ext cx="354366" cy="393600"/>
          </a:xfrm>
        </p:spPr>
        <p:txBody>
          <a:bodyPr/>
          <a:lstStyle/>
          <a:p>
            <a:fld id="{E6DD624A-2A69-4E5D-AE09-F1B680DD9B74}" type="slidenum">
              <a:rPr lang="en-US" smtClean="0"/>
              <a:pPr/>
              <a:t>2</a:t>
            </a:fld>
            <a:endParaRPr lang="en-US"/>
          </a:p>
        </p:txBody>
      </p:sp>
      <p:pic>
        <p:nvPicPr>
          <p:cNvPr id="11" name="Google Shape;63;p14">
            <a:extLst>
              <a:ext uri="{FF2B5EF4-FFF2-40B4-BE49-F238E27FC236}">
                <a16:creationId xmlns:a16="http://schemas.microsoft.com/office/drawing/2014/main" id="{1E78544D-0D1C-6304-26FC-D2A83DA70DD1}"/>
              </a:ext>
            </a:extLst>
          </p:cNvPr>
          <p:cNvPicPr preferRelativeResize="0"/>
          <p:nvPr/>
        </p:nvPicPr>
        <p:blipFill>
          <a:blip r:embed="rId4">
            <a:alphaModFix/>
          </a:blip>
          <a:stretch>
            <a:fillRect/>
          </a:stretch>
        </p:blipFill>
        <p:spPr>
          <a:xfrm>
            <a:off x="7963014" y="3391427"/>
            <a:ext cx="1174525" cy="988468"/>
          </a:xfrm>
          <a:prstGeom prst="rect">
            <a:avLst/>
          </a:prstGeom>
          <a:noFill/>
          <a:ln>
            <a:noFill/>
          </a:ln>
        </p:spPr>
      </p:pic>
    </p:spTree>
    <p:extLst>
      <p:ext uri="{BB962C8B-B14F-4D97-AF65-F5344CB8AC3E}">
        <p14:creationId xmlns:p14="http://schemas.microsoft.com/office/powerpoint/2010/main" val="953611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A2632BDD-3E4F-E81F-7546-124EF4FABF3E}"/>
              </a:ext>
            </a:extLst>
          </p:cNvPr>
          <p:cNvSpPr>
            <a:spLocks noGrp="1"/>
          </p:cNvSpPr>
          <p:nvPr>
            <p:ph type="pic" sz="quarter" idx="13"/>
          </p:nvPr>
        </p:nvSpPr>
        <p:spPr/>
        <p:txBody>
          <a:bodyPr/>
          <a:lstStyle/>
          <a:p>
            <a:endParaRPr lang="en-US"/>
          </a:p>
        </p:txBody>
      </p:sp>
      <p:sp>
        <p:nvSpPr>
          <p:cNvPr id="8" name="Title 7">
            <a:extLst>
              <a:ext uri="{FF2B5EF4-FFF2-40B4-BE49-F238E27FC236}">
                <a16:creationId xmlns:a16="http://schemas.microsoft.com/office/drawing/2014/main" id="{49860DF8-A25A-815D-6733-92E9060035EB}"/>
              </a:ext>
            </a:extLst>
          </p:cNvPr>
          <p:cNvSpPr>
            <a:spLocks noGrp="1"/>
          </p:cNvSpPr>
          <p:nvPr>
            <p:ph type="title"/>
          </p:nvPr>
        </p:nvSpPr>
        <p:spPr/>
        <p:txBody>
          <a:bodyPr>
            <a:normAutofit fontScale="90000"/>
          </a:bodyPr>
          <a:lstStyle/>
          <a:p>
            <a:r>
              <a:rPr lang="en-US" sz="2400" b="1">
                <a:solidFill>
                  <a:srgbClr val="3A4A6A"/>
                </a:solidFill>
                <a:latin typeface="Arial Nova"/>
              </a:rPr>
              <a:t>Goal</a:t>
            </a:r>
            <a:r>
              <a:rPr lang="en-US" sz="2400" b="1">
                <a:solidFill>
                  <a:srgbClr val="002060"/>
                </a:solidFill>
                <a:latin typeface="Arial Nova"/>
              </a:rPr>
              <a:t>: Assess the Impact of </a:t>
            </a:r>
            <a:r>
              <a:rPr lang="en-US" sz="2400" b="1" err="1">
                <a:solidFill>
                  <a:srgbClr val="002060"/>
                </a:solidFill>
                <a:latin typeface="Arial Nova"/>
              </a:rPr>
              <a:t>ReConnect</a:t>
            </a:r>
            <a:endParaRPr lang="en-US" err="1"/>
          </a:p>
        </p:txBody>
      </p:sp>
      <p:sp>
        <p:nvSpPr>
          <p:cNvPr id="10" name="Text Placeholder 9">
            <a:extLst>
              <a:ext uri="{FF2B5EF4-FFF2-40B4-BE49-F238E27FC236}">
                <a16:creationId xmlns:a16="http://schemas.microsoft.com/office/drawing/2014/main" id="{AC8C17C0-6E6F-7141-C8D3-68164870DAD7}"/>
              </a:ext>
            </a:extLst>
          </p:cNvPr>
          <p:cNvSpPr>
            <a:spLocks noGrp="1"/>
          </p:cNvSpPr>
          <p:nvPr>
            <p:ph type="body" idx="1"/>
          </p:nvPr>
        </p:nvSpPr>
        <p:spPr>
          <a:xfrm>
            <a:off x="488138" y="1389600"/>
            <a:ext cx="3185499" cy="3179400"/>
          </a:xfrm>
        </p:spPr>
        <p:txBody>
          <a:bodyPr/>
          <a:lstStyle/>
          <a:p>
            <a:pPr indent="-342900">
              <a:buClrTx/>
              <a:buSzPts val="1800"/>
            </a:pPr>
            <a:r>
              <a:rPr lang="en-US" sz="1400">
                <a:latin typeface="Arial Nova"/>
                <a:ea typeface="Calibri"/>
                <a:cs typeface="Calibri"/>
              </a:rPr>
              <a:t>Examine </a:t>
            </a:r>
            <a:r>
              <a:rPr lang="en-US" sz="1400" b="1">
                <a:latin typeface="Arial Nova"/>
                <a:ea typeface="Calibri"/>
                <a:cs typeface="Calibri"/>
              </a:rPr>
              <a:t>improvement in internet speeds</a:t>
            </a:r>
            <a:r>
              <a:rPr lang="en-US" sz="1400">
                <a:latin typeface="Arial Nova"/>
                <a:ea typeface="Calibri"/>
                <a:cs typeface="Calibri"/>
              </a:rPr>
              <a:t> in </a:t>
            </a:r>
            <a:r>
              <a:rPr lang="en-US" sz="1400" err="1">
                <a:latin typeface="Arial Nova"/>
                <a:ea typeface="Calibri"/>
                <a:cs typeface="Calibri"/>
              </a:rPr>
              <a:t>ReConnect</a:t>
            </a:r>
            <a:r>
              <a:rPr lang="en-US" sz="1400">
                <a:latin typeface="Arial Nova"/>
                <a:ea typeface="Calibri"/>
                <a:cs typeface="Calibri"/>
              </a:rPr>
              <a:t> project areas </a:t>
            </a:r>
            <a:endParaRPr lang="en-US"/>
          </a:p>
          <a:p>
            <a:pPr indent="-342900">
              <a:buClrTx/>
              <a:buSzPts val="1800"/>
            </a:pPr>
            <a:r>
              <a:rPr lang="en-US" sz="1400">
                <a:latin typeface="Arial Nova"/>
                <a:ea typeface="Calibri"/>
                <a:cs typeface="Calibri"/>
              </a:rPr>
              <a:t>Focus on three finished projects in the Midwest</a:t>
            </a:r>
          </a:p>
          <a:p>
            <a:pPr lvl="1" algn="l">
              <a:lnSpc>
                <a:spcPct val="150000"/>
              </a:lnSpc>
              <a:spcBef>
                <a:spcPts val="0"/>
              </a:spcBef>
              <a:buClrTx/>
              <a:buSzPts val="1800"/>
            </a:pPr>
            <a:r>
              <a:rPr lang="en-US" sz="1100">
                <a:latin typeface="Arial Nova"/>
                <a:ea typeface="Calibri"/>
                <a:cs typeface="Calibri"/>
              </a:rPr>
              <a:t>Example: project ND1702-A59 in Walsh County and Grand Forks County, North Dakota</a:t>
            </a:r>
          </a:p>
          <a:p>
            <a:endParaRPr lang="en-US" sz="1400">
              <a:latin typeface="Arial Nova"/>
            </a:endParaRPr>
          </a:p>
        </p:txBody>
      </p:sp>
      <p:sp>
        <p:nvSpPr>
          <p:cNvPr id="2" name="Slide Number Placeholder 1">
            <a:extLst>
              <a:ext uri="{FF2B5EF4-FFF2-40B4-BE49-F238E27FC236}">
                <a16:creationId xmlns:a16="http://schemas.microsoft.com/office/drawing/2014/main" id="{819E53DE-296F-D817-6EEA-87734C56CE9C}"/>
              </a:ext>
            </a:extLst>
          </p:cNvPr>
          <p:cNvSpPr>
            <a:spLocks noGrp="1"/>
          </p:cNvSpPr>
          <p:nvPr>
            <p:ph type="sldNum" idx="12"/>
          </p:nvPr>
        </p:nvSpPr>
        <p:spPr>
          <a:xfrm>
            <a:off x="330009" y="4686900"/>
            <a:ext cx="340322" cy="396543"/>
          </a:xfrm>
        </p:spPr>
        <p:txBody>
          <a:bodyPr/>
          <a:lstStyle/>
          <a:p>
            <a:fld id="{E6DD624A-2A69-4E5D-AE09-F1B680DD9B74}" type="slidenum">
              <a:rPr lang="en-US" smtClean="0"/>
              <a:t>3</a:t>
            </a:fld>
            <a:endParaRPr lang="en-US"/>
          </a:p>
        </p:txBody>
      </p:sp>
      <p:grpSp>
        <p:nvGrpSpPr>
          <p:cNvPr id="14" name="Group 13">
            <a:extLst>
              <a:ext uri="{FF2B5EF4-FFF2-40B4-BE49-F238E27FC236}">
                <a16:creationId xmlns:a16="http://schemas.microsoft.com/office/drawing/2014/main" id="{738DFF41-D947-168E-CAA4-3AC12468710E}"/>
              </a:ext>
            </a:extLst>
          </p:cNvPr>
          <p:cNvGrpSpPr/>
          <p:nvPr/>
        </p:nvGrpSpPr>
        <p:grpSpPr>
          <a:xfrm>
            <a:off x="4829675" y="14608"/>
            <a:ext cx="3631199" cy="5135003"/>
            <a:chOff x="5494013" y="-13479"/>
            <a:chExt cx="3631199" cy="5135003"/>
          </a:xfrm>
        </p:grpSpPr>
        <p:pic>
          <p:nvPicPr>
            <p:cNvPr id="16" name="Google Shape;70;p15">
              <a:extLst>
                <a:ext uri="{FF2B5EF4-FFF2-40B4-BE49-F238E27FC236}">
                  <a16:creationId xmlns:a16="http://schemas.microsoft.com/office/drawing/2014/main" id="{B07A8476-8F89-3E1E-A992-8B49B9ECC66C}"/>
                </a:ext>
              </a:extLst>
            </p:cNvPr>
            <p:cNvPicPr preferRelativeResize="0"/>
            <p:nvPr/>
          </p:nvPicPr>
          <p:blipFill>
            <a:blip r:embed="rId3">
              <a:alphaModFix/>
            </a:blip>
            <a:stretch>
              <a:fillRect/>
            </a:stretch>
          </p:blipFill>
          <p:spPr>
            <a:xfrm>
              <a:off x="7186224" y="-13479"/>
              <a:ext cx="1379556" cy="1186859"/>
            </a:xfrm>
            <a:prstGeom prst="rect">
              <a:avLst/>
            </a:prstGeom>
            <a:noFill/>
            <a:ln>
              <a:noFill/>
            </a:ln>
          </p:spPr>
        </p:pic>
        <p:sp>
          <p:nvSpPr>
            <p:cNvPr id="17" name="Google Shape;71;p15">
              <a:extLst>
                <a:ext uri="{FF2B5EF4-FFF2-40B4-BE49-F238E27FC236}">
                  <a16:creationId xmlns:a16="http://schemas.microsoft.com/office/drawing/2014/main" id="{199E4B04-D1AA-443A-4223-1DA477F064F5}"/>
                </a:ext>
              </a:extLst>
            </p:cNvPr>
            <p:cNvSpPr/>
            <p:nvPr/>
          </p:nvSpPr>
          <p:spPr>
            <a:xfrm rot="16201742" flipH="1">
              <a:off x="6799470" y="179021"/>
              <a:ext cx="1022655" cy="853291"/>
            </a:xfrm>
            <a:prstGeom prst="bentArrow">
              <a:avLst>
                <a:gd name="adj1" fmla="val 3830"/>
                <a:gd name="adj2" fmla="val 9503"/>
                <a:gd name="adj3" fmla="val 6523"/>
                <a:gd name="adj4" fmla="val 43218"/>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CFE2F3">
                  <a:alpha val="0"/>
                </a:srgbClr>
              </a:outerShdw>
              <a:reflection stA="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pic>
          <p:nvPicPr>
            <p:cNvPr id="18" name="Google Shape;72;p15">
              <a:extLst>
                <a:ext uri="{FF2B5EF4-FFF2-40B4-BE49-F238E27FC236}">
                  <a16:creationId xmlns:a16="http://schemas.microsoft.com/office/drawing/2014/main" id="{FFA7E669-A64D-848F-9780-25FE2B0F8F49}"/>
                </a:ext>
              </a:extLst>
            </p:cNvPr>
            <p:cNvPicPr preferRelativeResize="0"/>
            <p:nvPr/>
          </p:nvPicPr>
          <p:blipFill>
            <a:blip r:embed="rId4">
              <a:alphaModFix/>
            </a:blip>
            <a:stretch>
              <a:fillRect/>
            </a:stretch>
          </p:blipFill>
          <p:spPr>
            <a:xfrm>
              <a:off x="5573192" y="1151814"/>
              <a:ext cx="3181006" cy="3719414"/>
            </a:xfrm>
            <a:prstGeom prst="rect">
              <a:avLst/>
            </a:prstGeom>
            <a:noFill/>
            <a:ln>
              <a:noFill/>
            </a:ln>
          </p:spPr>
        </p:pic>
        <p:sp>
          <p:nvSpPr>
            <p:cNvPr id="19" name="TextBox 18">
              <a:extLst>
                <a:ext uri="{FF2B5EF4-FFF2-40B4-BE49-F238E27FC236}">
                  <a16:creationId xmlns:a16="http://schemas.microsoft.com/office/drawing/2014/main" id="{20A083ED-8D88-E18C-37C9-8E4AF8090ABF}"/>
                </a:ext>
              </a:extLst>
            </p:cNvPr>
            <p:cNvSpPr txBox="1"/>
            <p:nvPr/>
          </p:nvSpPr>
          <p:spPr>
            <a:xfrm>
              <a:off x="5494013" y="4859914"/>
              <a:ext cx="363119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Figure 2: Sample </a:t>
              </a:r>
              <a:r>
                <a:rPr lang="en-US" sz="1100" err="1"/>
                <a:t>ReConnect</a:t>
              </a:r>
              <a:r>
                <a:rPr lang="en-US" sz="1100"/>
                <a:t> Project in North Dakota</a:t>
              </a:r>
            </a:p>
          </p:txBody>
        </p:sp>
      </p:grpSp>
    </p:spTree>
    <p:extLst>
      <p:ext uri="{BB962C8B-B14F-4D97-AF65-F5344CB8AC3E}">
        <p14:creationId xmlns:p14="http://schemas.microsoft.com/office/powerpoint/2010/main" val="3592453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9860DF8-A25A-815D-6733-92E9060035EB}"/>
              </a:ext>
            </a:extLst>
          </p:cNvPr>
          <p:cNvSpPr>
            <a:spLocks noGrp="1"/>
          </p:cNvSpPr>
          <p:nvPr>
            <p:ph type="title"/>
          </p:nvPr>
        </p:nvSpPr>
        <p:spPr/>
        <p:txBody>
          <a:bodyPr>
            <a:normAutofit fontScale="90000"/>
          </a:bodyPr>
          <a:lstStyle/>
          <a:p>
            <a:r>
              <a:rPr lang="en-US" sz="2400" b="1">
                <a:solidFill>
                  <a:srgbClr val="3A4A6A"/>
                </a:solidFill>
                <a:latin typeface="Arial Nova"/>
              </a:rPr>
              <a:t>Goal</a:t>
            </a:r>
            <a:r>
              <a:rPr lang="en-US" sz="2400" b="1">
                <a:solidFill>
                  <a:srgbClr val="002060"/>
                </a:solidFill>
                <a:latin typeface="Arial Nova"/>
              </a:rPr>
              <a:t>: Assess the Impact of ReConnect</a:t>
            </a:r>
            <a:endParaRPr lang="en-US"/>
          </a:p>
        </p:txBody>
      </p:sp>
      <p:sp>
        <p:nvSpPr>
          <p:cNvPr id="10" name="Text Placeholder 9">
            <a:extLst>
              <a:ext uri="{FF2B5EF4-FFF2-40B4-BE49-F238E27FC236}">
                <a16:creationId xmlns:a16="http://schemas.microsoft.com/office/drawing/2014/main" id="{AC8C17C0-6E6F-7141-C8D3-68164870DAD7}"/>
              </a:ext>
            </a:extLst>
          </p:cNvPr>
          <p:cNvSpPr>
            <a:spLocks noGrp="1"/>
          </p:cNvSpPr>
          <p:nvPr>
            <p:ph type="body" idx="1"/>
          </p:nvPr>
        </p:nvSpPr>
        <p:spPr>
          <a:xfrm>
            <a:off x="488138" y="1389600"/>
            <a:ext cx="3263675" cy="3330363"/>
          </a:xfrm>
        </p:spPr>
        <p:txBody>
          <a:bodyPr>
            <a:normAutofit/>
          </a:bodyPr>
          <a:lstStyle/>
          <a:p>
            <a:pPr indent="-342900">
              <a:buClrTx/>
              <a:buSzPts val="1800"/>
            </a:pPr>
            <a:r>
              <a:rPr lang="en-US" sz="1400">
                <a:latin typeface="Arial Nova"/>
                <a:ea typeface="Calibri"/>
                <a:cs typeface="Calibri"/>
              </a:rPr>
              <a:t>Examine </a:t>
            </a:r>
            <a:r>
              <a:rPr lang="en-US" sz="1400" b="1">
                <a:latin typeface="Arial Nova"/>
                <a:ea typeface="Calibri"/>
                <a:cs typeface="Calibri"/>
              </a:rPr>
              <a:t>improvement in internet speeds</a:t>
            </a:r>
            <a:r>
              <a:rPr lang="en-US" sz="1400">
                <a:latin typeface="Arial Nova"/>
                <a:ea typeface="Calibri"/>
                <a:cs typeface="Calibri"/>
              </a:rPr>
              <a:t> in </a:t>
            </a:r>
            <a:r>
              <a:rPr lang="en-US" sz="1400" err="1">
                <a:latin typeface="Arial Nova"/>
                <a:ea typeface="Calibri"/>
                <a:cs typeface="Calibri"/>
              </a:rPr>
              <a:t>ReConnect</a:t>
            </a:r>
            <a:r>
              <a:rPr lang="en-US" sz="1400">
                <a:latin typeface="Arial Nova"/>
                <a:ea typeface="Calibri"/>
                <a:cs typeface="Calibri"/>
              </a:rPr>
              <a:t> project areas</a:t>
            </a:r>
            <a:endParaRPr lang="en-US" sz="1400">
              <a:latin typeface="Arial Nova"/>
            </a:endParaRPr>
          </a:p>
          <a:p>
            <a:pPr indent="-342900">
              <a:buClrTx/>
              <a:buSzPts val="1800"/>
            </a:pPr>
            <a:r>
              <a:rPr lang="en-US" sz="1400">
                <a:latin typeface="Arial Nova"/>
                <a:ea typeface="Calibri"/>
              </a:rPr>
              <a:t>Focus on three finished projects in the Midwest</a:t>
            </a:r>
            <a:endParaRPr lang="en-US" sz="1400">
              <a:latin typeface="Arial Nova"/>
              <a:ea typeface="Calibri"/>
              <a:cs typeface="Calibri"/>
            </a:endParaRPr>
          </a:p>
          <a:p>
            <a:pPr lvl="1">
              <a:lnSpc>
                <a:spcPct val="150000"/>
              </a:lnSpc>
              <a:buClrTx/>
              <a:buSzPts val="1800"/>
            </a:pPr>
            <a:r>
              <a:rPr lang="en-US" sz="1100">
                <a:latin typeface="Arial Nova"/>
                <a:cs typeface="Calibri"/>
              </a:rPr>
              <a:t>Example: project ND1702-A59 in North Dakota</a:t>
            </a:r>
          </a:p>
          <a:p>
            <a:pPr indent="-342900">
              <a:buClrTx/>
              <a:buSzPts val="1800"/>
            </a:pPr>
            <a:r>
              <a:rPr lang="en-US" sz="1400">
                <a:latin typeface="Arial Nova"/>
                <a:cs typeface="Calibri"/>
              </a:rPr>
              <a:t>Use </a:t>
            </a:r>
            <a:r>
              <a:rPr lang="en-US" sz="1400" err="1">
                <a:latin typeface="Arial Nova"/>
                <a:cs typeface="Calibri"/>
              </a:rPr>
              <a:t>Ookla</a:t>
            </a:r>
            <a:r>
              <a:rPr lang="en-US" sz="1400">
                <a:latin typeface="Arial Nova"/>
                <a:cs typeface="Calibri"/>
              </a:rPr>
              <a:t> Data to access the internet speeds</a:t>
            </a:r>
            <a:endParaRPr lang="en-US" sz="1400">
              <a:latin typeface="Arial Nova"/>
              <a:ea typeface="Calibri"/>
              <a:cs typeface="Calibri"/>
            </a:endParaRPr>
          </a:p>
          <a:p>
            <a:pPr>
              <a:buClr>
                <a:srgbClr val="595959"/>
              </a:buClr>
            </a:pPr>
            <a:endParaRPr lang="en-US">
              <a:latin typeface="Calibri"/>
            </a:endParaRPr>
          </a:p>
        </p:txBody>
      </p:sp>
      <p:sp>
        <p:nvSpPr>
          <p:cNvPr id="2" name="Slide Number Placeholder 1">
            <a:extLst>
              <a:ext uri="{FF2B5EF4-FFF2-40B4-BE49-F238E27FC236}">
                <a16:creationId xmlns:a16="http://schemas.microsoft.com/office/drawing/2014/main" id="{819E53DE-296F-D817-6EEA-87734C56CE9C}"/>
              </a:ext>
            </a:extLst>
          </p:cNvPr>
          <p:cNvSpPr>
            <a:spLocks noGrp="1"/>
          </p:cNvSpPr>
          <p:nvPr>
            <p:ph type="sldNum" idx="12"/>
          </p:nvPr>
        </p:nvSpPr>
        <p:spPr>
          <a:xfrm>
            <a:off x="330009" y="4686900"/>
            <a:ext cx="340322" cy="396543"/>
          </a:xfrm>
        </p:spPr>
        <p:txBody>
          <a:bodyPr/>
          <a:lstStyle/>
          <a:p>
            <a:fld id="{E6DD624A-2A69-4E5D-AE09-F1B680DD9B74}" type="slidenum">
              <a:rPr lang="en-US" smtClean="0"/>
              <a:t>4</a:t>
            </a:fld>
            <a:endParaRPr lang="en-US"/>
          </a:p>
        </p:txBody>
      </p:sp>
      <p:sp>
        <p:nvSpPr>
          <p:cNvPr id="6" name="TextBox 5">
            <a:extLst>
              <a:ext uri="{FF2B5EF4-FFF2-40B4-BE49-F238E27FC236}">
                <a16:creationId xmlns:a16="http://schemas.microsoft.com/office/drawing/2014/main" id="{6BBB71AE-F965-4346-5308-7C471B69FC5A}"/>
              </a:ext>
            </a:extLst>
          </p:cNvPr>
          <p:cNvSpPr txBox="1"/>
          <p:nvPr/>
        </p:nvSpPr>
        <p:spPr>
          <a:xfrm>
            <a:off x="4733810" y="4838348"/>
            <a:ext cx="393582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Figure 3: Mean Download Speed in the Sample Project Area</a:t>
            </a:r>
          </a:p>
        </p:txBody>
      </p:sp>
      <p:pic>
        <p:nvPicPr>
          <p:cNvPr id="20" name="Picture 20">
            <a:extLst>
              <a:ext uri="{FF2B5EF4-FFF2-40B4-BE49-F238E27FC236}">
                <a16:creationId xmlns:a16="http://schemas.microsoft.com/office/drawing/2014/main" id="{DF21EFF9-ED76-3D7D-C674-325AEB4A3BC6}"/>
              </a:ext>
            </a:extLst>
          </p:cNvPr>
          <p:cNvPicPr>
            <a:picLocks noChangeAspect="1"/>
          </p:cNvPicPr>
          <p:nvPr/>
        </p:nvPicPr>
        <p:blipFill rotWithShape="1">
          <a:blip r:embed="rId3"/>
          <a:srcRect l="339" t="-208" r="22354" b="318"/>
          <a:stretch/>
        </p:blipFill>
        <p:spPr>
          <a:xfrm>
            <a:off x="5224910" y="1265693"/>
            <a:ext cx="3106743" cy="3573734"/>
          </a:xfrm>
          <a:prstGeom prst="rect">
            <a:avLst/>
          </a:prstGeom>
        </p:spPr>
      </p:pic>
      <p:pic>
        <p:nvPicPr>
          <p:cNvPr id="21" name="Picture 21">
            <a:extLst>
              <a:ext uri="{FF2B5EF4-FFF2-40B4-BE49-F238E27FC236}">
                <a16:creationId xmlns:a16="http://schemas.microsoft.com/office/drawing/2014/main" id="{6A80E384-67F0-6F0C-35CB-6F1865E74611}"/>
              </a:ext>
            </a:extLst>
          </p:cNvPr>
          <p:cNvPicPr>
            <a:picLocks noChangeAspect="1"/>
          </p:cNvPicPr>
          <p:nvPr/>
        </p:nvPicPr>
        <p:blipFill>
          <a:blip r:embed="rId4"/>
          <a:stretch>
            <a:fillRect/>
          </a:stretch>
        </p:blipFill>
        <p:spPr>
          <a:xfrm>
            <a:off x="5224912" y="1265195"/>
            <a:ext cx="1101486" cy="1329931"/>
          </a:xfrm>
          <a:prstGeom prst="rect">
            <a:avLst/>
          </a:prstGeom>
        </p:spPr>
      </p:pic>
      <p:pic>
        <p:nvPicPr>
          <p:cNvPr id="23" name="Google Shape;70;p15">
            <a:extLst>
              <a:ext uri="{FF2B5EF4-FFF2-40B4-BE49-F238E27FC236}">
                <a16:creationId xmlns:a16="http://schemas.microsoft.com/office/drawing/2014/main" id="{785F1CA6-281A-1CDD-29E5-B56B32D318F9}"/>
              </a:ext>
            </a:extLst>
          </p:cNvPr>
          <p:cNvPicPr preferRelativeResize="0"/>
          <p:nvPr/>
        </p:nvPicPr>
        <p:blipFill>
          <a:blip r:embed="rId5">
            <a:alphaModFix/>
          </a:blip>
          <a:stretch>
            <a:fillRect/>
          </a:stretch>
        </p:blipFill>
        <p:spPr>
          <a:xfrm>
            <a:off x="6521886" y="14608"/>
            <a:ext cx="1379556" cy="1186859"/>
          </a:xfrm>
          <a:prstGeom prst="rect">
            <a:avLst/>
          </a:prstGeom>
          <a:noFill/>
          <a:ln>
            <a:noFill/>
          </a:ln>
        </p:spPr>
      </p:pic>
      <p:sp>
        <p:nvSpPr>
          <p:cNvPr id="25" name="Google Shape;71;p15">
            <a:extLst>
              <a:ext uri="{FF2B5EF4-FFF2-40B4-BE49-F238E27FC236}">
                <a16:creationId xmlns:a16="http://schemas.microsoft.com/office/drawing/2014/main" id="{250C4631-DD4B-C2C8-2C27-C4E5AA8FC33E}"/>
              </a:ext>
            </a:extLst>
          </p:cNvPr>
          <p:cNvSpPr/>
          <p:nvPr/>
        </p:nvSpPr>
        <p:spPr>
          <a:xfrm rot="16201742" flipH="1">
            <a:off x="6135132" y="207108"/>
            <a:ext cx="1022655" cy="853291"/>
          </a:xfrm>
          <a:prstGeom prst="bentArrow">
            <a:avLst>
              <a:gd name="adj1" fmla="val 3830"/>
              <a:gd name="adj2" fmla="val 9503"/>
              <a:gd name="adj3" fmla="val 6523"/>
              <a:gd name="adj4" fmla="val 43218"/>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CFE2F3">
                <a:alpha val="0"/>
              </a:srgbClr>
            </a:outerShdw>
            <a:reflection stA="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4" name="TextBox 3">
            <a:extLst>
              <a:ext uri="{FF2B5EF4-FFF2-40B4-BE49-F238E27FC236}">
                <a16:creationId xmlns:a16="http://schemas.microsoft.com/office/drawing/2014/main" id="{BC429316-3D60-C3D9-7129-C4F872DDA6FE}"/>
              </a:ext>
            </a:extLst>
          </p:cNvPr>
          <p:cNvSpPr txBox="1"/>
          <p:nvPr/>
        </p:nvSpPr>
        <p:spPr>
          <a:xfrm>
            <a:off x="932017" y="4854883"/>
            <a:ext cx="273633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Calibri"/>
              </a:rPr>
              <a:t>Data Source: </a:t>
            </a:r>
            <a:r>
              <a:rPr lang="en-US" sz="1000" err="1">
                <a:latin typeface="Calibri"/>
              </a:rPr>
              <a:t>Ookla</a:t>
            </a:r>
            <a:r>
              <a:rPr lang="en-US" sz="1000">
                <a:latin typeface="Calibri"/>
              </a:rPr>
              <a:t> Open Data</a:t>
            </a:r>
            <a:endParaRPr lang="en-US">
              <a:latin typeface="Calibri"/>
            </a:endParaRPr>
          </a:p>
        </p:txBody>
      </p:sp>
      <p:pic>
        <p:nvPicPr>
          <p:cNvPr id="3" name="Picture 4">
            <a:extLst>
              <a:ext uri="{FF2B5EF4-FFF2-40B4-BE49-F238E27FC236}">
                <a16:creationId xmlns:a16="http://schemas.microsoft.com/office/drawing/2014/main" id="{E3BF9200-1F75-179B-1960-A7A0E54D7126}"/>
              </a:ext>
            </a:extLst>
          </p:cNvPr>
          <p:cNvPicPr>
            <a:picLocks noChangeAspect="1"/>
          </p:cNvPicPr>
          <p:nvPr/>
        </p:nvPicPr>
        <p:blipFill>
          <a:blip r:embed="rId6"/>
          <a:stretch>
            <a:fillRect/>
          </a:stretch>
        </p:blipFill>
        <p:spPr>
          <a:xfrm>
            <a:off x="5222631" y="3495802"/>
            <a:ext cx="991020" cy="1361091"/>
          </a:xfrm>
          <a:prstGeom prst="rect">
            <a:avLst/>
          </a:prstGeom>
        </p:spPr>
      </p:pic>
    </p:spTree>
    <p:extLst>
      <p:ext uri="{BB962C8B-B14F-4D97-AF65-F5344CB8AC3E}">
        <p14:creationId xmlns:p14="http://schemas.microsoft.com/office/powerpoint/2010/main" val="3519564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8" name="Google Shape;78;p16"/>
          <p:cNvSpPr txBox="1">
            <a:spLocks noGrp="1"/>
          </p:cNvSpPr>
          <p:nvPr>
            <p:ph type="body" idx="1"/>
          </p:nvPr>
        </p:nvSpPr>
        <p:spPr>
          <a:prstGeom prst="rect">
            <a:avLst/>
          </a:prstGeom>
        </p:spPr>
        <p:txBody>
          <a:bodyPr spcFirstLastPara="1" wrap="square" lIns="91425" tIns="91425" rIns="91425" bIns="91425" anchor="t" anchorCtr="0">
            <a:normAutofit/>
          </a:bodyPr>
          <a:lstStyle/>
          <a:p>
            <a:pPr marL="425450" indent="-285750">
              <a:buSzPts val="1400"/>
            </a:pPr>
            <a:r>
              <a:rPr lang="en" err="1"/>
              <a:t>Ookla</a:t>
            </a:r>
            <a:r>
              <a:rPr lang="en"/>
              <a:t> Data</a:t>
            </a:r>
          </a:p>
          <a:p>
            <a:pPr marL="425450" indent="-285750">
              <a:buSzPts val="1400"/>
            </a:pPr>
            <a:r>
              <a:rPr lang="en"/>
              <a:t>Subscriber data</a:t>
            </a:r>
            <a:endParaRPr lang="en-US"/>
          </a:p>
          <a:p>
            <a:pPr lvl="1">
              <a:buChar char="■"/>
            </a:pPr>
            <a:r>
              <a:rPr lang="en"/>
              <a:t>Location, address, speed plan, </a:t>
            </a:r>
            <a:r>
              <a:rPr lang="en-US"/>
              <a:t>etc.</a:t>
            </a:r>
            <a:endParaRPr lang="en-US" err="1"/>
          </a:p>
        </p:txBody>
      </p:sp>
      <p:sp>
        <p:nvSpPr>
          <p:cNvPr id="3" name="Picture Placeholder 2">
            <a:extLst>
              <a:ext uri="{FF2B5EF4-FFF2-40B4-BE49-F238E27FC236}">
                <a16:creationId xmlns:a16="http://schemas.microsoft.com/office/drawing/2014/main" id="{FD2816E9-76DA-7BDA-FA84-A16AC34B5689}"/>
              </a:ext>
            </a:extLst>
          </p:cNvPr>
          <p:cNvSpPr>
            <a:spLocks noGrp="1"/>
          </p:cNvSpPr>
          <p:nvPr>
            <p:ph type="pic" sz="quarter" idx="13"/>
          </p:nvPr>
        </p:nvSpPr>
        <p:spPr/>
        <p:txBody>
          <a:bodyPr/>
          <a:lstStyle/>
          <a:p>
            <a:endParaRPr lang="en-US"/>
          </a:p>
        </p:txBody>
      </p:sp>
      <p:pic>
        <p:nvPicPr>
          <p:cNvPr id="1028" name="Picture 4">
            <a:extLst>
              <a:ext uri="{FF2B5EF4-FFF2-40B4-BE49-F238E27FC236}">
                <a16:creationId xmlns:a16="http://schemas.microsoft.com/office/drawing/2014/main" id="{6565A99B-9FFB-EE00-5D81-420DDB979132}"/>
              </a:ext>
            </a:extLst>
          </p:cNvPr>
          <p:cNvPicPr>
            <a:picLocks noChangeAspect="1" noChangeArrowheads="1"/>
          </p:cNvPicPr>
          <p:nvPr/>
        </p:nvPicPr>
        <p:blipFill>
          <a:blip r:embed="rId3"/>
          <a:srcRect/>
          <a:stretch/>
        </p:blipFill>
        <p:spPr bwMode="auto">
          <a:xfrm>
            <a:off x="4149988" y="0"/>
            <a:ext cx="499745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A964F84C-FA43-5C95-02D9-61BB4D56DE49}"/>
              </a:ext>
            </a:extLst>
          </p:cNvPr>
          <p:cNvSpPr>
            <a:spLocks noGrp="1"/>
          </p:cNvSpPr>
          <p:nvPr>
            <p:ph type="title"/>
          </p:nvPr>
        </p:nvSpPr>
        <p:spPr/>
        <p:txBody>
          <a:bodyPr/>
          <a:lstStyle/>
          <a:p>
            <a:r>
              <a:rPr lang="en-US"/>
              <a:t>Data Overview</a:t>
            </a:r>
          </a:p>
        </p:txBody>
      </p:sp>
      <p:sp>
        <p:nvSpPr>
          <p:cNvPr id="6" name="Slide Number Placeholder 5">
            <a:extLst>
              <a:ext uri="{FF2B5EF4-FFF2-40B4-BE49-F238E27FC236}">
                <a16:creationId xmlns:a16="http://schemas.microsoft.com/office/drawing/2014/main" id="{D0FB9B0D-03AF-8965-9AAC-6B9E9BEF8BC3}"/>
              </a:ext>
            </a:extLst>
          </p:cNvPr>
          <p:cNvSpPr>
            <a:spLocks noGrp="1"/>
          </p:cNvSpPr>
          <p:nvPr>
            <p:ph type="sldNum" idx="12"/>
          </p:nvPr>
        </p:nvSpPr>
        <p:spPr>
          <a:xfrm>
            <a:off x="330009" y="4686900"/>
            <a:ext cx="340322" cy="396543"/>
          </a:xfrm>
        </p:spPr>
        <p:txBody>
          <a:bodyPr/>
          <a:lstStyle/>
          <a:p>
            <a:fld id="{00000000-1234-1234-1234-123412341234}" type="slidenum">
              <a:rPr lang="en" smtClean="0"/>
              <a:pPr/>
              <a:t>5</a:t>
            </a:fld>
            <a:endParaRPr lang="en"/>
          </a:p>
        </p:txBody>
      </p:sp>
    </p:spTree>
    <p:extLst>
      <p:ext uri="{BB962C8B-B14F-4D97-AF65-F5344CB8AC3E}">
        <p14:creationId xmlns:p14="http://schemas.microsoft.com/office/powerpoint/2010/main" val="45340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5" name="Title 4">
            <a:extLst>
              <a:ext uri="{FF2B5EF4-FFF2-40B4-BE49-F238E27FC236}">
                <a16:creationId xmlns:a16="http://schemas.microsoft.com/office/drawing/2014/main" id="{9F0DA317-A341-D11C-098B-ADA9A69006D7}"/>
              </a:ext>
            </a:extLst>
          </p:cNvPr>
          <p:cNvSpPr>
            <a:spLocks noGrp="1"/>
          </p:cNvSpPr>
          <p:nvPr>
            <p:ph type="title"/>
          </p:nvPr>
        </p:nvSpPr>
        <p:spPr/>
        <p:txBody>
          <a:bodyPr>
            <a:normAutofit/>
          </a:bodyPr>
          <a:lstStyle/>
          <a:p>
            <a:r>
              <a:rPr lang="en-US"/>
              <a:t>Data Overview</a:t>
            </a:r>
          </a:p>
        </p:txBody>
      </p:sp>
      <p:sp>
        <p:nvSpPr>
          <p:cNvPr id="78" name="Google Shape;78;p16"/>
          <p:cNvSpPr txBox="1">
            <a:spLocks noGrp="1"/>
          </p:cNvSpPr>
          <p:nvPr>
            <p:ph type="body" idx="1"/>
          </p:nvPr>
        </p:nvSpPr>
        <p:spPr>
          <a:prstGeom prst="rect">
            <a:avLst/>
          </a:prstGeom>
        </p:spPr>
        <p:txBody>
          <a:bodyPr spcFirstLastPara="1" wrap="square" lIns="91425" tIns="91425" rIns="91425" bIns="91425" anchor="t" anchorCtr="0">
            <a:normAutofit/>
          </a:bodyPr>
          <a:lstStyle/>
          <a:p>
            <a:pPr marL="425450" indent="-285750">
              <a:buSzPts val="1400"/>
            </a:pPr>
            <a:r>
              <a:rPr lang="en" err="1"/>
              <a:t>Ookla</a:t>
            </a:r>
            <a:r>
              <a:rPr lang="en"/>
              <a:t> Data</a:t>
            </a:r>
          </a:p>
          <a:p>
            <a:pPr marL="425450" indent="-285750">
              <a:buSzPts val="1400"/>
            </a:pPr>
            <a:r>
              <a:rPr lang="en"/>
              <a:t>Subscriber data</a:t>
            </a:r>
            <a:endParaRPr lang="en-US"/>
          </a:p>
          <a:p>
            <a:pPr lvl="1">
              <a:buChar char="■"/>
            </a:pPr>
            <a:r>
              <a:rPr lang="en"/>
              <a:t>Location, address, speed plan, </a:t>
            </a:r>
            <a:r>
              <a:rPr lang="en-US"/>
              <a:t>etc.</a:t>
            </a:r>
          </a:p>
          <a:p>
            <a:pPr marL="425450" indent="-285750">
              <a:buSzPts val="1400"/>
            </a:pPr>
            <a:r>
              <a:rPr lang="en-US" err="1"/>
              <a:t>BlackKnight</a:t>
            </a:r>
            <a:r>
              <a:rPr lang="en"/>
              <a:t> real estate data</a:t>
            </a:r>
            <a:endParaRPr/>
          </a:p>
          <a:p>
            <a:pPr lvl="1">
              <a:buChar char="■"/>
            </a:pPr>
            <a:r>
              <a:rPr lang="en"/>
              <a:t>Location, address, #bedrooms, etc.</a:t>
            </a:r>
            <a:endParaRPr/>
          </a:p>
          <a:p>
            <a:pPr marL="914400" lvl="0" indent="0" algn="l" rtl="0">
              <a:spcBef>
                <a:spcPts val="1200"/>
              </a:spcBef>
              <a:spcAft>
                <a:spcPts val="1200"/>
              </a:spcAft>
              <a:buNone/>
            </a:pPr>
            <a:endParaRPr/>
          </a:p>
        </p:txBody>
      </p:sp>
      <p:sp>
        <p:nvSpPr>
          <p:cNvPr id="6" name="Picture Placeholder 5">
            <a:extLst>
              <a:ext uri="{FF2B5EF4-FFF2-40B4-BE49-F238E27FC236}">
                <a16:creationId xmlns:a16="http://schemas.microsoft.com/office/drawing/2014/main" id="{F722A7FE-6149-A98F-0506-8250CDC6358D}"/>
              </a:ext>
            </a:extLst>
          </p:cNvPr>
          <p:cNvSpPr>
            <a:spLocks noGrp="1"/>
          </p:cNvSpPr>
          <p:nvPr>
            <p:ph type="pic" sz="quarter" idx="13"/>
          </p:nvPr>
        </p:nvSpPr>
        <p:spPr/>
        <p:txBody>
          <a:bodyPr/>
          <a:lstStyle/>
          <a:p>
            <a:endParaRPr lang="en-US"/>
          </a:p>
        </p:txBody>
      </p:sp>
      <p:pic>
        <p:nvPicPr>
          <p:cNvPr id="1028" name="Picture 4">
            <a:extLst>
              <a:ext uri="{FF2B5EF4-FFF2-40B4-BE49-F238E27FC236}">
                <a16:creationId xmlns:a16="http://schemas.microsoft.com/office/drawing/2014/main" id="{6565A99B-9FFB-EE00-5D81-420DDB979132}"/>
              </a:ext>
            </a:extLst>
          </p:cNvPr>
          <p:cNvPicPr>
            <a:picLocks noChangeAspect="1" noChangeArrowheads="1"/>
          </p:cNvPicPr>
          <p:nvPr/>
        </p:nvPicPr>
        <p:blipFill>
          <a:blip r:embed="rId3"/>
          <a:srcRect/>
          <a:stretch/>
        </p:blipFill>
        <p:spPr bwMode="auto">
          <a:xfrm>
            <a:off x="4150070" y="0"/>
            <a:ext cx="4997285"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359E1328-20AE-0AE5-24EC-8B36D86F7773}"/>
              </a:ext>
            </a:extLst>
          </p:cNvPr>
          <p:cNvSpPr>
            <a:spLocks noGrp="1"/>
          </p:cNvSpPr>
          <p:nvPr>
            <p:ph type="sldNum" idx="12"/>
          </p:nvPr>
        </p:nvSpPr>
        <p:spPr>
          <a:xfrm>
            <a:off x="330009" y="4686900"/>
            <a:ext cx="340322" cy="396543"/>
          </a:xfrm>
        </p:spPr>
        <p:txBody>
          <a:bodyPr/>
          <a:lstStyle/>
          <a:p>
            <a:fld id="{00000000-1234-1234-1234-123412341234}" type="slidenum">
              <a:rPr lang="en" smtClean="0"/>
              <a:pPr/>
              <a:t>6</a:t>
            </a:fld>
            <a:endParaRPr lang="en"/>
          </a:p>
        </p:txBody>
      </p:sp>
    </p:spTree>
    <p:extLst>
      <p:ext uri="{BB962C8B-B14F-4D97-AF65-F5344CB8AC3E}">
        <p14:creationId xmlns:p14="http://schemas.microsoft.com/office/powerpoint/2010/main" val="7975154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5" name="Title 4">
            <a:extLst>
              <a:ext uri="{FF2B5EF4-FFF2-40B4-BE49-F238E27FC236}">
                <a16:creationId xmlns:a16="http://schemas.microsoft.com/office/drawing/2014/main" id="{7B30EE3A-7ED2-50D8-04AB-A5BE7799A433}"/>
              </a:ext>
            </a:extLst>
          </p:cNvPr>
          <p:cNvSpPr>
            <a:spLocks noGrp="1"/>
          </p:cNvSpPr>
          <p:nvPr>
            <p:ph type="title"/>
          </p:nvPr>
        </p:nvSpPr>
        <p:spPr/>
        <p:txBody>
          <a:bodyPr/>
          <a:lstStyle/>
          <a:p>
            <a:r>
              <a:rPr lang="en-US"/>
              <a:t>Data Overview</a:t>
            </a:r>
          </a:p>
        </p:txBody>
      </p:sp>
      <p:sp>
        <p:nvSpPr>
          <p:cNvPr id="78" name="Google Shape;78;p16"/>
          <p:cNvSpPr txBox="1">
            <a:spLocks noGrp="1"/>
          </p:cNvSpPr>
          <p:nvPr>
            <p:ph type="body" idx="1"/>
          </p:nvPr>
        </p:nvSpPr>
        <p:spPr>
          <a:prstGeom prst="rect">
            <a:avLst/>
          </a:prstGeom>
        </p:spPr>
        <p:txBody>
          <a:bodyPr spcFirstLastPara="1" wrap="square" lIns="91425" tIns="91425" rIns="91425" bIns="91425" anchor="t" anchorCtr="0">
            <a:normAutofit/>
          </a:bodyPr>
          <a:lstStyle/>
          <a:p>
            <a:pPr marL="425450" indent="-285750">
              <a:buSzPts val="1400"/>
            </a:pPr>
            <a:r>
              <a:rPr lang="en-US" err="1"/>
              <a:t>Ookla</a:t>
            </a:r>
            <a:r>
              <a:rPr lang="en-US"/>
              <a:t> Data</a:t>
            </a:r>
          </a:p>
          <a:p>
            <a:pPr marL="425450" indent="-285750">
              <a:buSzPts val="1400"/>
            </a:pPr>
            <a:r>
              <a:rPr lang="en-US"/>
              <a:t>Subscriber data</a:t>
            </a:r>
          </a:p>
          <a:p>
            <a:pPr lvl="1">
              <a:buChar char="■"/>
            </a:pPr>
            <a:r>
              <a:rPr lang="en-US"/>
              <a:t>Location, address, speed plan, etc.</a:t>
            </a:r>
          </a:p>
          <a:p>
            <a:pPr marL="425450" indent="-285750">
              <a:buSzPts val="1400"/>
            </a:pPr>
            <a:r>
              <a:rPr lang="en-US" err="1"/>
              <a:t>BlackKnight</a:t>
            </a:r>
            <a:r>
              <a:rPr lang="en-US"/>
              <a:t> real estate data</a:t>
            </a:r>
          </a:p>
          <a:p>
            <a:pPr lvl="1">
              <a:buChar char="■"/>
            </a:pPr>
            <a:r>
              <a:rPr lang="en-US"/>
              <a:t>Location, address, #bedrooms, etc.</a:t>
            </a:r>
          </a:p>
          <a:p>
            <a:pPr marL="425450" indent="-285750">
              <a:buSzPts val="1400"/>
            </a:pPr>
            <a:r>
              <a:rPr lang="en-US"/>
              <a:t>Buffer zone</a:t>
            </a:r>
          </a:p>
        </p:txBody>
      </p:sp>
      <p:sp>
        <p:nvSpPr>
          <p:cNvPr id="6" name="Picture Placeholder 5">
            <a:extLst>
              <a:ext uri="{FF2B5EF4-FFF2-40B4-BE49-F238E27FC236}">
                <a16:creationId xmlns:a16="http://schemas.microsoft.com/office/drawing/2014/main" id="{F3F27573-B66C-2BA6-CD45-69F323314885}"/>
              </a:ext>
            </a:extLst>
          </p:cNvPr>
          <p:cNvSpPr>
            <a:spLocks noGrp="1"/>
          </p:cNvSpPr>
          <p:nvPr>
            <p:ph type="pic" sz="quarter" idx="13"/>
          </p:nvPr>
        </p:nvSpPr>
        <p:spPr/>
        <p:txBody>
          <a:bodyPr/>
          <a:lstStyle/>
          <a:p>
            <a:endParaRPr lang="en-US"/>
          </a:p>
        </p:txBody>
      </p:sp>
      <p:pic>
        <p:nvPicPr>
          <p:cNvPr id="1028" name="Picture 4">
            <a:extLst>
              <a:ext uri="{FF2B5EF4-FFF2-40B4-BE49-F238E27FC236}">
                <a16:creationId xmlns:a16="http://schemas.microsoft.com/office/drawing/2014/main" id="{6565A99B-9FFB-EE00-5D81-420DDB979132}"/>
              </a:ext>
            </a:extLst>
          </p:cNvPr>
          <p:cNvPicPr>
            <a:picLocks noChangeAspect="1" noChangeArrowheads="1"/>
          </p:cNvPicPr>
          <p:nvPr/>
        </p:nvPicPr>
        <p:blipFill>
          <a:blip r:embed="rId3"/>
          <a:srcRect/>
          <a:stretch/>
        </p:blipFill>
        <p:spPr bwMode="auto">
          <a:xfrm>
            <a:off x="4150070" y="0"/>
            <a:ext cx="4997284" cy="5143499"/>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9D4FCD31-F526-04D7-C8A9-948B914D44D5}"/>
              </a:ext>
            </a:extLst>
          </p:cNvPr>
          <p:cNvSpPr>
            <a:spLocks noGrp="1"/>
          </p:cNvSpPr>
          <p:nvPr>
            <p:ph type="sldNum" idx="12"/>
          </p:nvPr>
        </p:nvSpPr>
        <p:spPr>
          <a:xfrm>
            <a:off x="330009" y="4686900"/>
            <a:ext cx="340322" cy="396543"/>
          </a:xfrm>
        </p:spPr>
        <p:txBody>
          <a:bodyPr/>
          <a:lstStyle/>
          <a:p>
            <a:fld id="{00000000-1234-1234-1234-123412341234}" type="slidenum">
              <a:rPr lang="en" smtClean="0"/>
              <a:pPr/>
              <a:t>7</a:t>
            </a:fld>
            <a:endParaRPr lang="en"/>
          </a:p>
        </p:txBody>
      </p:sp>
    </p:spTree>
    <p:extLst>
      <p:ext uri="{BB962C8B-B14F-4D97-AF65-F5344CB8AC3E}">
        <p14:creationId xmlns:p14="http://schemas.microsoft.com/office/powerpoint/2010/main" val="2758343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6" name="Title 5">
            <a:extLst>
              <a:ext uri="{FF2B5EF4-FFF2-40B4-BE49-F238E27FC236}">
                <a16:creationId xmlns:a16="http://schemas.microsoft.com/office/drawing/2014/main" id="{8DAD809F-5D9A-F5F9-89D6-813AA9A3CD5B}"/>
              </a:ext>
            </a:extLst>
          </p:cNvPr>
          <p:cNvSpPr>
            <a:spLocks noGrp="1"/>
          </p:cNvSpPr>
          <p:nvPr>
            <p:ph type="title"/>
          </p:nvPr>
        </p:nvSpPr>
        <p:spPr/>
        <p:txBody>
          <a:bodyPr>
            <a:normAutofit fontScale="90000"/>
          </a:bodyPr>
          <a:lstStyle/>
          <a:p>
            <a:pPr marL="0" lvl="0" indent="0" rtl="0">
              <a:spcBef>
                <a:spcPts val="0"/>
              </a:spcBef>
              <a:spcAft>
                <a:spcPts val="0"/>
              </a:spcAft>
            </a:pPr>
            <a:r>
              <a:rPr lang="en-US"/>
              <a:t>Strategy: </a:t>
            </a:r>
            <a:br>
              <a:rPr lang="en-US"/>
            </a:br>
            <a:r>
              <a:rPr lang="en-US"/>
              <a:t>Difference-in-difference</a:t>
            </a:r>
          </a:p>
        </p:txBody>
      </p:sp>
      <p:sp>
        <p:nvSpPr>
          <p:cNvPr id="9" name="Google Shape;78;p16">
            <a:extLst>
              <a:ext uri="{FF2B5EF4-FFF2-40B4-BE49-F238E27FC236}">
                <a16:creationId xmlns:a16="http://schemas.microsoft.com/office/drawing/2014/main" id="{3F8D730B-5F4C-8693-039B-47D22137B517}"/>
              </a:ext>
            </a:extLst>
          </p:cNvPr>
          <p:cNvSpPr txBox="1">
            <a:spLocks noGrp="1"/>
          </p:cNvSpPr>
          <p:nvPr>
            <p:ph type="body" idx="1"/>
          </p:nvPr>
        </p:nvSpPr>
        <p:spPr>
          <a:prstGeom prst="rect">
            <a:avLst/>
          </a:prstGeom>
        </p:spPr>
        <p:txBody>
          <a:bodyPr spcFirstLastPara="1" wrap="square" lIns="91425" tIns="91425" rIns="91425" bIns="91425" anchor="t" anchorCtr="0">
            <a:normAutofit/>
          </a:bodyPr>
          <a:lstStyle/>
          <a:p>
            <a:pPr marL="425450" indent="-285750">
              <a:buSzPts val="1400"/>
            </a:pPr>
            <a:r>
              <a:rPr lang="en-US"/>
              <a:t>Treatment group</a:t>
            </a:r>
          </a:p>
          <a:p>
            <a:pPr lvl="1">
              <a:buChar char="■"/>
            </a:pPr>
            <a:r>
              <a:rPr lang="en-US"/>
              <a:t>Subscriber data</a:t>
            </a:r>
            <a:endParaRPr/>
          </a:p>
          <a:p>
            <a:pPr marL="425450" indent="-285750">
              <a:buSzPts val="1400"/>
            </a:pPr>
            <a:r>
              <a:rPr lang="en-US"/>
              <a:t>Control group</a:t>
            </a:r>
            <a:endParaRPr/>
          </a:p>
          <a:p>
            <a:pPr lvl="1">
              <a:buChar char="■"/>
            </a:pPr>
            <a:r>
              <a:rPr lang="en"/>
              <a:t>BlackKnight data</a:t>
            </a:r>
          </a:p>
          <a:p>
            <a:pPr lvl="1">
              <a:buChar char="■"/>
            </a:pPr>
            <a:r>
              <a:rPr lang="en-US"/>
              <a:t>F</a:t>
            </a:r>
            <a:r>
              <a:rPr lang="en"/>
              <a:t>iltered rural blocks in buffer zone</a:t>
            </a:r>
          </a:p>
          <a:p>
            <a:pPr lvl="2"/>
            <a:r>
              <a:rPr lang="en"/>
              <a:t>Rural Urban C</a:t>
            </a:r>
            <a:r>
              <a:rPr lang="en-US"/>
              <a:t>o</a:t>
            </a:r>
            <a:r>
              <a:rPr lang="en"/>
              <a:t>mmuting Area (RUCA) code by USDA ERS</a:t>
            </a:r>
          </a:p>
        </p:txBody>
      </p:sp>
      <p:sp>
        <p:nvSpPr>
          <p:cNvPr id="10" name="Picture Placeholder 9">
            <a:extLst>
              <a:ext uri="{FF2B5EF4-FFF2-40B4-BE49-F238E27FC236}">
                <a16:creationId xmlns:a16="http://schemas.microsoft.com/office/drawing/2014/main" id="{B67564B4-787E-D698-D42B-BD192D2BCE2C}"/>
              </a:ext>
            </a:extLst>
          </p:cNvPr>
          <p:cNvSpPr>
            <a:spLocks noGrp="1"/>
          </p:cNvSpPr>
          <p:nvPr>
            <p:ph type="pic" sz="quarter" idx="13"/>
          </p:nvPr>
        </p:nvSpPr>
        <p:spPr/>
        <p:txBody>
          <a:bodyPr/>
          <a:lstStyle/>
          <a:p>
            <a:endParaRPr lang="en-US"/>
          </a:p>
        </p:txBody>
      </p:sp>
      <p:pic>
        <p:nvPicPr>
          <p:cNvPr id="2" name="Picture 4">
            <a:extLst>
              <a:ext uri="{FF2B5EF4-FFF2-40B4-BE49-F238E27FC236}">
                <a16:creationId xmlns:a16="http://schemas.microsoft.com/office/drawing/2014/main" id="{F0B86018-2BC6-B9CF-B92C-6E731F5EA856}"/>
              </a:ext>
            </a:extLst>
          </p:cNvPr>
          <p:cNvPicPr>
            <a:picLocks noChangeAspect="1" noChangeArrowheads="1"/>
          </p:cNvPicPr>
          <p:nvPr/>
        </p:nvPicPr>
        <p:blipFill>
          <a:blip r:embed="rId3"/>
          <a:srcRect/>
          <a:stretch/>
        </p:blipFill>
        <p:spPr bwMode="auto">
          <a:xfrm>
            <a:off x="4150070" y="0"/>
            <a:ext cx="4997284" cy="5143499"/>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25A09A38-FDE4-6A03-C354-5731589CB338}"/>
              </a:ext>
            </a:extLst>
          </p:cNvPr>
          <p:cNvSpPr>
            <a:spLocks noGrp="1"/>
          </p:cNvSpPr>
          <p:nvPr>
            <p:ph type="sldNum" idx="12"/>
          </p:nvPr>
        </p:nvSpPr>
        <p:spPr>
          <a:xfrm>
            <a:off x="330009" y="4686900"/>
            <a:ext cx="340322" cy="396543"/>
          </a:xfrm>
        </p:spPr>
        <p:txBody>
          <a:bodyPr/>
          <a:lstStyle/>
          <a:p>
            <a:fld id="{00000000-1234-1234-1234-123412341234}" type="slidenum">
              <a:rPr lang="en" smtClean="0"/>
              <a:pPr/>
              <a:t>8</a:t>
            </a:fld>
            <a:endParaRPr lang="e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Matching Subscriber Data  </a:t>
            </a:r>
            <a:endParaRPr/>
          </a:p>
        </p:txBody>
      </p:sp>
      <p:sp>
        <p:nvSpPr>
          <p:cNvPr id="99" name="Google Shape;99;p19"/>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42900" algn="l" rtl="0">
              <a:lnSpc>
                <a:spcPct val="130000"/>
              </a:lnSpc>
              <a:spcBef>
                <a:spcPts val="0"/>
              </a:spcBef>
              <a:spcAft>
                <a:spcPts val="0"/>
              </a:spcAft>
              <a:buSzPts val="1800"/>
              <a:buChar char="●"/>
            </a:pPr>
            <a:r>
              <a:rPr lang="en"/>
              <a:t>To gain insights for ReConnect subscribers from BlackKnight property data</a:t>
            </a:r>
            <a:endParaRPr/>
          </a:p>
          <a:p>
            <a:pPr marL="457200" lvl="0" indent="-342900" algn="l" rtl="0">
              <a:spcBef>
                <a:spcPts val="0"/>
              </a:spcBef>
              <a:spcAft>
                <a:spcPts val="0"/>
              </a:spcAft>
              <a:buSzPts val="1800"/>
              <a:buChar char="●"/>
            </a:pPr>
            <a:r>
              <a:rPr lang="en"/>
              <a:t>Street address exact matching</a:t>
            </a:r>
            <a:endParaRPr/>
          </a:p>
          <a:p>
            <a:pPr marL="914400" lvl="1" indent="-317500" algn="l" rtl="0">
              <a:spcBef>
                <a:spcPts val="0"/>
              </a:spcBef>
              <a:spcAft>
                <a:spcPts val="0"/>
              </a:spcAft>
              <a:buSzPts val="1400"/>
              <a:buChar char="○"/>
            </a:pPr>
            <a:r>
              <a:rPr lang="en"/>
              <a:t>Highest Reliability</a:t>
            </a:r>
            <a:endParaRPr/>
          </a:p>
          <a:p>
            <a:pPr marL="914400" lvl="1" indent="-317500" algn="l" rtl="0">
              <a:spcBef>
                <a:spcPts val="0"/>
              </a:spcBef>
              <a:spcAft>
                <a:spcPts val="0"/>
              </a:spcAft>
              <a:buSzPts val="1400"/>
              <a:buChar char="○"/>
            </a:pPr>
            <a:r>
              <a:rPr lang="en"/>
              <a:t>Only covers 32.1% of subscribers</a:t>
            </a:r>
            <a:endParaRPr/>
          </a:p>
          <a:p>
            <a:pPr marL="457200" lvl="0" indent="-342900" algn="l" rtl="0">
              <a:spcBef>
                <a:spcPts val="0"/>
              </a:spcBef>
              <a:spcAft>
                <a:spcPts val="0"/>
              </a:spcAft>
              <a:buSzPts val="1800"/>
              <a:buChar char="●"/>
            </a:pPr>
            <a:r>
              <a:rPr lang="en"/>
              <a:t>Nearest property matching</a:t>
            </a:r>
            <a:endParaRPr/>
          </a:p>
          <a:p>
            <a:pPr marL="914400" lvl="1" indent="-317500" algn="l" rtl="0">
              <a:spcBef>
                <a:spcPts val="0"/>
              </a:spcBef>
              <a:spcAft>
                <a:spcPts val="0"/>
              </a:spcAft>
              <a:buSzPts val="1400"/>
              <a:buChar char="○"/>
            </a:pPr>
            <a:r>
              <a:rPr lang="en"/>
              <a:t>Potentially a universal method</a:t>
            </a:r>
            <a:endParaRPr/>
          </a:p>
          <a:p>
            <a:pPr marL="914400" lvl="1" indent="-317500" algn="l" rtl="0">
              <a:spcBef>
                <a:spcPts val="0"/>
              </a:spcBef>
              <a:spcAft>
                <a:spcPts val="0"/>
              </a:spcAft>
              <a:buSzPts val="1400"/>
              <a:buChar char="○"/>
            </a:pPr>
            <a:r>
              <a:rPr lang="en"/>
              <a:t>Quality of BlackKnight geocoding?</a:t>
            </a:r>
            <a:endParaRPr/>
          </a:p>
          <a:p>
            <a:pPr marL="1371600" lvl="2" indent="-317500" algn="l" rtl="0">
              <a:spcBef>
                <a:spcPts val="0"/>
              </a:spcBef>
              <a:spcAft>
                <a:spcPts val="0"/>
              </a:spcAft>
              <a:buSzPts val="1400"/>
              <a:buChar char="■"/>
            </a:pPr>
            <a:r>
              <a:rPr lang="en"/>
              <a:t>Avg. 86 meters away, even in address-matched assets</a:t>
            </a:r>
            <a:endParaRPr/>
          </a:p>
        </p:txBody>
      </p:sp>
      <p:sp>
        <p:nvSpPr>
          <p:cNvPr id="4" name="Slide Number Placeholder 3">
            <a:extLst>
              <a:ext uri="{FF2B5EF4-FFF2-40B4-BE49-F238E27FC236}">
                <a16:creationId xmlns:a16="http://schemas.microsoft.com/office/drawing/2014/main" id="{F4E1C870-6E30-657A-0742-183BFFBF2F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3074" name="Picture 2">
            <a:extLst>
              <a:ext uri="{FF2B5EF4-FFF2-40B4-BE49-F238E27FC236}">
                <a16:creationId xmlns:a16="http://schemas.microsoft.com/office/drawing/2014/main" id="{1D676959-81DE-C9CE-B169-918F60B6D89E}"/>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2" b="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Props1.xml><?xml version="1.0" encoding="utf-8"?>
<ds:datastoreItem xmlns:ds="http://schemas.openxmlformats.org/officeDocument/2006/customXml" ds:itemID="{40712E7E-5A9A-4C84-9178-0E0C3F563E02}"/>
</file>

<file path=customXml/itemProps2.xml><?xml version="1.0" encoding="utf-8"?>
<ds:datastoreItem xmlns:ds="http://schemas.openxmlformats.org/officeDocument/2006/customXml" ds:itemID="{149D0642-029B-47E6-81D5-D9C9A2323BBC}">
  <ds:schemaRefs>
    <ds:schemaRef ds:uri="http://schemas.microsoft.com/sharepoint/v3/contenttype/forms"/>
  </ds:schemaRefs>
</ds:datastoreItem>
</file>

<file path=customXml/itemProps3.xml><?xml version="1.0" encoding="utf-8"?>
<ds:datastoreItem xmlns:ds="http://schemas.openxmlformats.org/officeDocument/2006/customXml" ds:itemID="{3B472F64-7DDA-4962-8D3B-64BAA83FB551}"/>
</file>

<file path=docProps/app.xml><?xml version="1.0" encoding="utf-8"?>
<Properties xmlns="http://schemas.openxmlformats.org/officeDocument/2006/extended-properties" xmlns:vt="http://schemas.openxmlformats.org/officeDocument/2006/docPropsVTypes">
  <TotalTime>0</TotalTime>
  <Words>911</Words>
  <Application>Microsoft Office PowerPoint</Application>
  <PresentationFormat>On-screen Show (16:9)</PresentationFormat>
  <Paragraphs>157</Paragraphs>
  <Slides>12</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ITC Franklin Gothic Std Bk Cd</vt:lpstr>
      <vt:lpstr>ITC Franklin Gothic Std Book</vt:lpstr>
      <vt:lpstr>ITC Franklin Gothic Std Med</vt:lpstr>
      <vt:lpstr>Arial</vt:lpstr>
      <vt:lpstr>Arial Nova</vt:lpstr>
      <vt:lpstr>Calibri</vt:lpstr>
      <vt:lpstr>Calibri Light</vt:lpstr>
      <vt:lpstr>Simple Light</vt:lpstr>
      <vt:lpstr>Title Page 4</vt:lpstr>
      <vt:lpstr>PowerPoint Presentation</vt:lpstr>
      <vt:lpstr>PowerPoint Presentation</vt:lpstr>
      <vt:lpstr>Goal: Assess the Impact of ReConnect</vt:lpstr>
      <vt:lpstr>Goal: Assess the Impact of ReConnect</vt:lpstr>
      <vt:lpstr>Data Overview</vt:lpstr>
      <vt:lpstr>Data Overview</vt:lpstr>
      <vt:lpstr>Data Overview</vt:lpstr>
      <vt:lpstr>Strategy:  Difference-in-difference</vt:lpstr>
      <vt:lpstr>Matching Subscriber Data  </vt:lpstr>
      <vt:lpstr>PowerPoint Presentation</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Rural Broadband Development Programs</dc:title>
  <cp:lastModifiedBy>Zhou, Steve (wz8ry)</cp:lastModifiedBy>
  <cp:revision>1</cp:revision>
  <dcterms:modified xsi:type="dcterms:W3CDTF">2023-08-01T11:20:21Z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